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8"/>
  </p:notesMasterIdLst>
  <p:sldIdLst>
    <p:sldId id="265" r:id="rId2"/>
    <p:sldId id="270" r:id="rId3"/>
    <p:sldId id="271" r:id="rId4"/>
    <p:sldId id="272" r:id="rId5"/>
    <p:sldId id="268" r:id="rId6"/>
    <p:sldId id="269" r:id="rId7"/>
    <p:sldId id="256" r:id="rId8"/>
    <p:sldId id="258" r:id="rId9"/>
    <p:sldId id="257" r:id="rId10"/>
    <p:sldId id="285" r:id="rId11"/>
    <p:sldId id="260" r:id="rId12"/>
    <p:sldId id="273" r:id="rId13"/>
    <p:sldId id="274" r:id="rId14"/>
    <p:sldId id="276" r:id="rId15"/>
    <p:sldId id="277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48" y="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61EB22-012E-5D4C-9C61-6C64CB2EDB20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2FA57F-6F28-244C-A23C-459A6C287EE4}">
      <dgm:prSet phldrT="[Text]" phldr="1"/>
      <dgm:spPr/>
      <dgm:t>
        <a:bodyPr/>
        <a:lstStyle/>
        <a:p>
          <a:endParaRPr lang="en-US"/>
        </a:p>
      </dgm:t>
    </dgm:pt>
    <dgm:pt modelId="{9D424179-49DB-474C-A2EC-9F25CB3B5740}" type="parTrans" cxnId="{C778E6D5-2274-8C44-8483-9E2F01D6CA58}">
      <dgm:prSet/>
      <dgm:spPr/>
      <dgm:t>
        <a:bodyPr/>
        <a:lstStyle/>
        <a:p>
          <a:endParaRPr lang="en-US"/>
        </a:p>
      </dgm:t>
    </dgm:pt>
    <dgm:pt modelId="{D79D0B32-C236-FB4E-9DDE-B0E33D1D9D61}" type="sibTrans" cxnId="{C778E6D5-2274-8C44-8483-9E2F01D6CA58}">
      <dgm:prSet/>
      <dgm:spPr/>
      <dgm:t>
        <a:bodyPr/>
        <a:lstStyle/>
        <a:p>
          <a:endParaRPr lang="en-US"/>
        </a:p>
      </dgm:t>
    </dgm:pt>
    <dgm:pt modelId="{E860CBE0-C123-414E-9676-C9C43A14CC6B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立法部門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8B733B3D-F52D-284B-B96E-D223C535D713}" type="parTrans" cxnId="{D9B00DFB-6112-924A-886C-4C57B73A6672}">
      <dgm:prSet/>
      <dgm:spPr/>
      <dgm:t>
        <a:bodyPr/>
        <a:lstStyle/>
        <a:p>
          <a:endParaRPr lang="en-US"/>
        </a:p>
      </dgm:t>
    </dgm:pt>
    <dgm:pt modelId="{E0B366A1-833E-BB4F-9971-03A6177E17B1}" type="sibTrans" cxnId="{D9B00DFB-6112-924A-886C-4C57B73A6672}">
      <dgm:prSet/>
      <dgm:spPr/>
      <dgm:t>
        <a:bodyPr/>
        <a:lstStyle/>
        <a:p>
          <a:endParaRPr lang="en-US"/>
        </a:p>
      </dgm:t>
    </dgm:pt>
    <dgm:pt modelId="{CB902E51-AFAC-1E4F-AEA8-9A20DB533246}">
      <dgm:prSet phldrT="[Text]" phldr="1"/>
      <dgm:spPr/>
      <dgm:t>
        <a:bodyPr/>
        <a:lstStyle/>
        <a:p>
          <a:endParaRPr lang="en-US"/>
        </a:p>
      </dgm:t>
    </dgm:pt>
    <dgm:pt modelId="{3F40D515-BC9D-104C-A4A5-67A1A31B080B}" type="parTrans" cxnId="{A3515852-701F-3C46-B460-F0F728C9F17F}">
      <dgm:prSet/>
      <dgm:spPr/>
      <dgm:t>
        <a:bodyPr/>
        <a:lstStyle/>
        <a:p>
          <a:endParaRPr lang="en-US"/>
        </a:p>
      </dgm:t>
    </dgm:pt>
    <dgm:pt modelId="{939C39E3-B642-3144-ABA1-B9AE697EFB35}" type="sibTrans" cxnId="{A3515852-701F-3C46-B460-F0F728C9F17F}">
      <dgm:prSet/>
      <dgm:spPr/>
      <dgm:t>
        <a:bodyPr/>
        <a:lstStyle/>
        <a:p>
          <a:endParaRPr lang="en-US"/>
        </a:p>
      </dgm:t>
    </dgm:pt>
    <dgm:pt modelId="{69889FAD-01EE-BB42-A8DD-6D1A2E8707A5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行政部門</a:t>
          </a:r>
          <a:endParaRPr lang="en-US" altLang="zh-TW" dirty="0" smtClean="0">
            <a:latin typeface="DFPBiaoKaiW5-ZhuIn"/>
            <a:ea typeface="DFPBiaoKaiW5-ZhuIn"/>
            <a:cs typeface="DFPBiaoKaiW5-ZhuIn"/>
          </a:endParaRPr>
        </a:p>
      </dgm:t>
    </dgm:pt>
    <dgm:pt modelId="{337ECADD-1894-D14D-853A-169B8AD037C2}" type="parTrans" cxnId="{451A27CB-25B3-264B-BF75-80454D173BF1}">
      <dgm:prSet/>
      <dgm:spPr/>
      <dgm:t>
        <a:bodyPr/>
        <a:lstStyle/>
        <a:p>
          <a:endParaRPr lang="en-US"/>
        </a:p>
      </dgm:t>
    </dgm:pt>
    <dgm:pt modelId="{58B8B79E-BAA7-4D43-BFB1-22235062F560}" type="sibTrans" cxnId="{451A27CB-25B3-264B-BF75-80454D173BF1}">
      <dgm:prSet/>
      <dgm:spPr/>
      <dgm:t>
        <a:bodyPr/>
        <a:lstStyle/>
        <a:p>
          <a:endParaRPr lang="en-US"/>
        </a:p>
      </dgm:t>
    </dgm:pt>
    <dgm:pt modelId="{D397D78F-F4FF-FD4D-90DD-F9A88728F44D}">
      <dgm:prSet phldrT="[Text]" phldr="1"/>
      <dgm:spPr/>
      <dgm:t>
        <a:bodyPr/>
        <a:lstStyle/>
        <a:p>
          <a:endParaRPr lang="en-US"/>
        </a:p>
      </dgm:t>
    </dgm:pt>
    <dgm:pt modelId="{F60F1C7A-E91E-6B47-A7AB-335BC7C0B8E7}" type="parTrans" cxnId="{EFAEEB0F-92BF-2B45-85B0-FF3201A21C5C}">
      <dgm:prSet/>
      <dgm:spPr/>
      <dgm:t>
        <a:bodyPr/>
        <a:lstStyle/>
        <a:p>
          <a:endParaRPr lang="en-US"/>
        </a:p>
      </dgm:t>
    </dgm:pt>
    <dgm:pt modelId="{91968497-0967-A54C-8C18-39E72DEC3566}" type="sibTrans" cxnId="{EFAEEB0F-92BF-2B45-85B0-FF3201A21C5C}">
      <dgm:prSet/>
      <dgm:spPr/>
      <dgm:t>
        <a:bodyPr/>
        <a:lstStyle/>
        <a:p>
          <a:endParaRPr lang="en-US"/>
        </a:p>
      </dgm:t>
    </dgm:pt>
    <dgm:pt modelId="{25072EFA-D904-7D4F-8BC8-6751613D45DF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司法部門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CBEF5931-BE68-4248-A3B2-69A3C3AB3AA9}" type="parTrans" cxnId="{6F12A902-1EED-5040-8795-A80E3BAD6B60}">
      <dgm:prSet/>
      <dgm:spPr/>
      <dgm:t>
        <a:bodyPr/>
        <a:lstStyle/>
        <a:p>
          <a:endParaRPr lang="en-US"/>
        </a:p>
      </dgm:t>
    </dgm:pt>
    <dgm:pt modelId="{109BDB60-B7F9-1A4E-9E00-3D80AF841465}" type="sibTrans" cxnId="{6F12A902-1EED-5040-8795-A80E3BAD6B60}">
      <dgm:prSet/>
      <dgm:spPr/>
      <dgm:t>
        <a:bodyPr/>
        <a:lstStyle/>
        <a:p>
          <a:endParaRPr lang="en-US"/>
        </a:p>
      </dgm:t>
    </dgm:pt>
    <dgm:pt modelId="{A22C60CE-C67A-DA42-8870-C36DB941818C}" type="pres">
      <dgm:prSet presAssocID="{E161EB22-012E-5D4C-9C61-6C64CB2EDB2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8C88A00-05FF-AD4F-9B5E-C1B114839CD3}" type="pres">
      <dgm:prSet presAssocID="{552FA57F-6F28-244C-A23C-459A6C287EE4}" presName="composite" presStyleCnt="0">
        <dgm:presLayoutVars>
          <dgm:chMax val="1"/>
          <dgm:chPref val="1"/>
        </dgm:presLayoutVars>
      </dgm:prSet>
      <dgm:spPr/>
    </dgm:pt>
    <dgm:pt modelId="{9526DC78-376C-B64C-9407-A697C86784B2}" type="pres">
      <dgm:prSet presAssocID="{552FA57F-6F28-244C-A23C-459A6C287EE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8C43032-71A2-3646-A778-ED49F63149B6}" type="pres">
      <dgm:prSet presAssocID="{552FA57F-6F28-244C-A23C-459A6C287EE4}" presName="Image" presStyleLbl="alignImgPlace1" presStyleIdx="0" presStyleCnt="3" custLinFactNeighborX="762" custLinFactNeighborY="-254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FB6C6F49-CF20-4C46-A6C2-DF3FD1F9FA67}" type="pres">
      <dgm:prSet presAssocID="{552FA57F-6F28-244C-A23C-459A6C287EE4}" presName="ChildComposite" presStyleCnt="0"/>
      <dgm:spPr/>
    </dgm:pt>
    <dgm:pt modelId="{CB9B291C-BBB8-B848-8BBE-845A8613AAC6}" type="pres">
      <dgm:prSet presAssocID="{552FA57F-6F28-244C-A23C-459A6C287EE4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D2E6A-54D7-D74A-A537-3877D1267069}" type="pres">
      <dgm:prSet presAssocID="{552FA57F-6F28-244C-A23C-459A6C287EE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92CA-C740-4B4E-B4BB-1E42E190D78A}" type="pres">
      <dgm:prSet presAssocID="{D79D0B32-C236-FB4E-9DDE-B0E33D1D9D61}" presName="sibTrans" presStyleCnt="0"/>
      <dgm:spPr/>
    </dgm:pt>
    <dgm:pt modelId="{D21BAFB9-BCB5-884C-A3FD-504E8A0648ED}" type="pres">
      <dgm:prSet presAssocID="{CB902E51-AFAC-1E4F-AEA8-9A20DB533246}" presName="composite" presStyleCnt="0">
        <dgm:presLayoutVars>
          <dgm:chMax val="1"/>
          <dgm:chPref val="1"/>
        </dgm:presLayoutVars>
      </dgm:prSet>
      <dgm:spPr/>
    </dgm:pt>
    <dgm:pt modelId="{8BC60420-CE17-A440-B431-E0AF08A4C03C}" type="pres">
      <dgm:prSet presAssocID="{CB902E51-AFAC-1E4F-AEA8-9A20DB533246}" presName="Accent" presStyleLbl="trAlignAcc1" presStyleIdx="1" presStyleCnt="3" custLinFactNeighborX="3347" custLinFactNeighborY="-2276">
        <dgm:presLayoutVars>
          <dgm:chMax val="0"/>
          <dgm:chPref val="0"/>
        </dgm:presLayoutVars>
      </dgm:prSet>
      <dgm:spPr/>
    </dgm:pt>
    <dgm:pt modelId="{31FD9228-1C65-9F4A-86BC-0E3E5EDD92D7}" type="pres">
      <dgm:prSet presAssocID="{CB902E51-AFAC-1E4F-AEA8-9A20DB533246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US"/>
        </a:p>
      </dgm:t>
    </dgm:pt>
    <dgm:pt modelId="{87D774F9-5559-5246-91D0-1FB59D76D753}" type="pres">
      <dgm:prSet presAssocID="{CB902E51-AFAC-1E4F-AEA8-9A20DB533246}" presName="ChildComposite" presStyleCnt="0"/>
      <dgm:spPr/>
    </dgm:pt>
    <dgm:pt modelId="{F8F0AF7B-A3E1-5847-9DF4-FE3E2E33CE6E}" type="pres">
      <dgm:prSet presAssocID="{CB902E51-AFAC-1E4F-AEA8-9A20DB533246}" presName="Child" presStyleLbl="node1" presStyleIdx="1" presStyleCnt="3" custLinFactNeighborX="-1152" custLinFactNeighborY="-12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9D7E3-5E99-4A49-958C-B558BD96620D}" type="pres">
      <dgm:prSet presAssocID="{CB902E51-AFAC-1E4F-AEA8-9A20DB5332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6A83C-196B-2B48-A808-BBF80AD6F957}" type="pres">
      <dgm:prSet presAssocID="{939C39E3-B642-3144-ABA1-B9AE697EFB35}" presName="sibTrans" presStyleCnt="0"/>
      <dgm:spPr/>
    </dgm:pt>
    <dgm:pt modelId="{52AABF89-861D-9345-BC72-55AD35420E56}" type="pres">
      <dgm:prSet presAssocID="{D397D78F-F4FF-FD4D-90DD-F9A88728F44D}" presName="composite" presStyleCnt="0">
        <dgm:presLayoutVars>
          <dgm:chMax val="1"/>
          <dgm:chPref val="1"/>
        </dgm:presLayoutVars>
      </dgm:prSet>
      <dgm:spPr/>
    </dgm:pt>
    <dgm:pt modelId="{C5CAB856-E91D-D549-B65E-F77C42668240}" type="pres">
      <dgm:prSet presAssocID="{D397D78F-F4FF-FD4D-90DD-F9A88728F44D}" presName="Accent" presStyleLbl="trAlignAcc1" presStyleIdx="2" presStyleCnt="3">
        <dgm:presLayoutVars>
          <dgm:chMax val="0"/>
          <dgm:chPref val="0"/>
        </dgm:presLayoutVars>
      </dgm:prSet>
      <dgm:spPr/>
    </dgm:pt>
    <dgm:pt modelId="{01FE6999-69CC-6A43-BA0E-4B94A5546FDC}" type="pres">
      <dgm:prSet presAssocID="{D397D78F-F4FF-FD4D-90DD-F9A88728F44D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5CB6D5B-002F-254B-A91F-991582C6DAF8}" type="pres">
      <dgm:prSet presAssocID="{D397D78F-F4FF-FD4D-90DD-F9A88728F44D}" presName="ChildComposite" presStyleCnt="0"/>
      <dgm:spPr/>
    </dgm:pt>
    <dgm:pt modelId="{8F9519EB-F38F-994D-B21C-5D8EAA055F6E}" type="pres">
      <dgm:prSet presAssocID="{D397D78F-F4FF-FD4D-90DD-F9A88728F44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D3995-AD2E-C544-916E-57A3D9BF5232}" type="pres">
      <dgm:prSet presAssocID="{D397D78F-F4FF-FD4D-90DD-F9A88728F44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515852-701F-3C46-B460-F0F728C9F17F}" srcId="{E161EB22-012E-5D4C-9C61-6C64CB2EDB20}" destId="{CB902E51-AFAC-1E4F-AEA8-9A20DB533246}" srcOrd="1" destOrd="0" parTransId="{3F40D515-BC9D-104C-A4A5-67A1A31B080B}" sibTransId="{939C39E3-B642-3144-ABA1-B9AE697EFB35}"/>
    <dgm:cxn modelId="{F2C326F9-8505-C94B-9193-C93B5BCC01CF}" type="presOf" srcId="{E860CBE0-C123-414E-9676-C9C43A14CC6B}" destId="{CB9B291C-BBB8-B848-8BBE-845A8613AAC6}" srcOrd="0" destOrd="0" presId="urn:microsoft.com/office/officeart/2008/layout/CaptionedPictures"/>
    <dgm:cxn modelId="{EFAEEB0F-92BF-2B45-85B0-FF3201A21C5C}" srcId="{E161EB22-012E-5D4C-9C61-6C64CB2EDB20}" destId="{D397D78F-F4FF-FD4D-90DD-F9A88728F44D}" srcOrd="2" destOrd="0" parTransId="{F60F1C7A-E91E-6B47-A7AB-335BC7C0B8E7}" sibTransId="{91968497-0967-A54C-8C18-39E72DEC3566}"/>
    <dgm:cxn modelId="{6F12A902-1EED-5040-8795-A80E3BAD6B60}" srcId="{D397D78F-F4FF-FD4D-90DD-F9A88728F44D}" destId="{25072EFA-D904-7D4F-8BC8-6751613D45DF}" srcOrd="0" destOrd="0" parTransId="{CBEF5931-BE68-4248-A3B2-69A3C3AB3AA9}" sibTransId="{109BDB60-B7F9-1A4E-9E00-3D80AF841465}"/>
    <dgm:cxn modelId="{D9B00DFB-6112-924A-886C-4C57B73A6672}" srcId="{552FA57F-6F28-244C-A23C-459A6C287EE4}" destId="{E860CBE0-C123-414E-9676-C9C43A14CC6B}" srcOrd="0" destOrd="0" parTransId="{8B733B3D-F52D-284B-B96E-D223C535D713}" sibTransId="{E0B366A1-833E-BB4F-9971-03A6177E17B1}"/>
    <dgm:cxn modelId="{C5DCEABE-2952-F347-A07C-D8B2E90ECE90}" type="presOf" srcId="{25072EFA-D904-7D4F-8BC8-6751613D45DF}" destId="{8F9519EB-F38F-994D-B21C-5D8EAA055F6E}" srcOrd="0" destOrd="0" presId="urn:microsoft.com/office/officeart/2008/layout/CaptionedPictures"/>
    <dgm:cxn modelId="{C778E6D5-2274-8C44-8483-9E2F01D6CA58}" srcId="{E161EB22-012E-5D4C-9C61-6C64CB2EDB20}" destId="{552FA57F-6F28-244C-A23C-459A6C287EE4}" srcOrd="0" destOrd="0" parTransId="{9D424179-49DB-474C-A2EC-9F25CB3B5740}" sibTransId="{D79D0B32-C236-FB4E-9DDE-B0E33D1D9D61}"/>
    <dgm:cxn modelId="{491B31F8-4EAF-9948-919B-D20DB6EA35AE}" type="presOf" srcId="{CB902E51-AFAC-1E4F-AEA8-9A20DB533246}" destId="{70A9D7E3-5E99-4A49-958C-B558BD96620D}" srcOrd="0" destOrd="0" presId="urn:microsoft.com/office/officeart/2008/layout/CaptionedPictures"/>
    <dgm:cxn modelId="{451A27CB-25B3-264B-BF75-80454D173BF1}" srcId="{CB902E51-AFAC-1E4F-AEA8-9A20DB533246}" destId="{69889FAD-01EE-BB42-A8DD-6D1A2E8707A5}" srcOrd="0" destOrd="0" parTransId="{337ECADD-1894-D14D-853A-169B8AD037C2}" sibTransId="{58B8B79E-BAA7-4D43-BFB1-22235062F560}"/>
    <dgm:cxn modelId="{DCA3DB94-0603-1D4E-ADDE-C2557442823D}" type="presOf" srcId="{69889FAD-01EE-BB42-A8DD-6D1A2E8707A5}" destId="{F8F0AF7B-A3E1-5847-9DF4-FE3E2E33CE6E}" srcOrd="0" destOrd="0" presId="urn:microsoft.com/office/officeart/2008/layout/CaptionedPictures"/>
    <dgm:cxn modelId="{BD4418C4-6F11-6949-A409-89914B3CCEF3}" type="presOf" srcId="{552FA57F-6F28-244C-A23C-459A6C287EE4}" destId="{0E0D2E6A-54D7-D74A-A537-3877D1267069}" srcOrd="0" destOrd="0" presId="urn:microsoft.com/office/officeart/2008/layout/CaptionedPictures"/>
    <dgm:cxn modelId="{A19AF067-E5E1-9544-A260-4E862227A3BF}" type="presOf" srcId="{E161EB22-012E-5D4C-9C61-6C64CB2EDB20}" destId="{A22C60CE-C67A-DA42-8870-C36DB941818C}" srcOrd="0" destOrd="0" presId="urn:microsoft.com/office/officeart/2008/layout/CaptionedPictures"/>
    <dgm:cxn modelId="{83A181BA-C5F6-2B45-B01A-AF46962D5E11}" type="presOf" srcId="{D397D78F-F4FF-FD4D-90DD-F9A88728F44D}" destId="{2DBD3995-AD2E-C544-916E-57A3D9BF5232}" srcOrd="0" destOrd="0" presId="urn:microsoft.com/office/officeart/2008/layout/CaptionedPictures"/>
    <dgm:cxn modelId="{6687C17D-EC68-2549-9EC0-4289866E5380}" type="presParOf" srcId="{A22C60CE-C67A-DA42-8870-C36DB941818C}" destId="{F8C88A00-05FF-AD4F-9B5E-C1B114839CD3}" srcOrd="0" destOrd="0" presId="urn:microsoft.com/office/officeart/2008/layout/CaptionedPictures"/>
    <dgm:cxn modelId="{504E6C86-CA41-274B-B84D-F102CBF943C5}" type="presParOf" srcId="{F8C88A00-05FF-AD4F-9B5E-C1B114839CD3}" destId="{9526DC78-376C-B64C-9407-A697C86784B2}" srcOrd="0" destOrd="0" presId="urn:microsoft.com/office/officeart/2008/layout/CaptionedPictures"/>
    <dgm:cxn modelId="{309C31C6-09A9-F749-976F-548B66EB117C}" type="presParOf" srcId="{F8C88A00-05FF-AD4F-9B5E-C1B114839CD3}" destId="{18C43032-71A2-3646-A778-ED49F63149B6}" srcOrd="1" destOrd="0" presId="urn:microsoft.com/office/officeart/2008/layout/CaptionedPictures"/>
    <dgm:cxn modelId="{1B09B149-E227-114D-A869-61023CAE5AB9}" type="presParOf" srcId="{F8C88A00-05FF-AD4F-9B5E-C1B114839CD3}" destId="{FB6C6F49-CF20-4C46-A6C2-DF3FD1F9FA67}" srcOrd="2" destOrd="0" presId="urn:microsoft.com/office/officeart/2008/layout/CaptionedPictures"/>
    <dgm:cxn modelId="{16724434-9039-8249-9806-9771EE5194AE}" type="presParOf" srcId="{FB6C6F49-CF20-4C46-A6C2-DF3FD1F9FA67}" destId="{CB9B291C-BBB8-B848-8BBE-845A8613AAC6}" srcOrd="0" destOrd="0" presId="urn:microsoft.com/office/officeart/2008/layout/CaptionedPictures"/>
    <dgm:cxn modelId="{D924CBEF-06C8-1447-8723-D61465A67D4C}" type="presParOf" srcId="{FB6C6F49-CF20-4C46-A6C2-DF3FD1F9FA67}" destId="{0E0D2E6A-54D7-D74A-A537-3877D1267069}" srcOrd="1" destOrd="0" presId="urn:microsoft.com/office/officeart/2008/layout/CaptionedPictures"/>
    <dgm:cxn modelId="{3B4777C5-B64B-154D-81CD-305EBC20C81E}" type="presParOf" srcId="{A22C60CE-C67A-DA42-8870-C36DB941818C}" destId="{BC6892CA-C740-4B4E-B4BB-1E42E190D78A}" srcOrd="1" destOrd="0" presId="urn:microsoft.com/office/officeart/2008/layout/CaptionedPictures"/>
    <dgm:cxn modelId="{19C1C05A-CA8B-6440-9E58-89DDA597B872}" type="presParOf" srcId="{A22C60CE-C67A-DA42-8870-C36DB941818C}" destId="{D21BAFB9-BCB5-884C-A3FD-504E8A0648ED}" srcOrd="2" destOrd="0" presId="urn:microsoft.com/office/officeart/2008/layout/CaptionedPictures"/>
    <dgm:cxn modelId="{F62F5F83-1CF2-A64E-BA37-3535DFB49355}" type="presParOf" srcId="{D21BAFB9-BCB5-884C-A3FD-504E8A0648ED}" destId="{8BC60420-CE17-A440-B431-E0AF08A4C03C}" srcOrd="0" destOrd="0" presId="urn:microsoft.com/office/officeart/2008/layout/CaptionedPictures"/>
    <dgm:cxn modelId="{1BC3F5C0-E6E4-DE47-AAFB-DCEF79C54869}" type="presParOf" srcId="{D21BAFB9-BCB5-884C-A3FD-504E8A0648ED}" destId="{31FD9228-1C65-9F4A-86BC-0E3E5EDD92D7}" srcOrd="1" destOrd="0" presId="urn:microsoft.com/office/officeart/2008/layout/CaptionedPictures"/>
    <dgm:cxn modelId="{166F8DBB-08C1-CE4A-988B-314504163892}" type="presParOf" srcId="{D21BAFB9-BCB5-884C-A3FD-504E8A0648ED}" destId="{87D774F9-5559-5246-91D0-1FB59D76D753}" srcOrd="2" destOrd="0" presId="urn:microsoft.com/office/officeart/2008/layout/CaptionedPictures"/>
    <dgm:cxn modelId="{9A6C10F4-3780-9A44-B9F0-BBA6C97CBC1F}" type="presParOf" srcId="{87D774F9-5559-5246-91D0-1FB59D76D753}" destId="{F8F0AF7B-A3E1-5847-9DF4-FE3E2E33CE6E}" srcOrd="0" destOrd="0" presId="urn:microsoft.com/office/officeart/2008/layout/CaptionedPictures"/>
    <dgm:cxn modelId="{EEB0A449-22D0-F549-9E76-58A58EC1A760}" type="presParOf" srcId="{87D774F9-5559-5246-91D0-1FB59D76D753}" destId="{70A9D7E3-5E99-4A49-958C-B558BD96620D}" srcOrd="1" destOrd="0" presId="urn:microsoft.com/office/officeart/2008/layout/CaptionedPictures"/>
    <dgm:cxn modelId="{2F8B16A5-C4A0-174F-BDE8-78F6D5FA6F70}" type="presParOf" srcId="{A22C60CE-C67A-DA42-8870-C36DB941818C}" destId="{1F66A83C-196B-2B48-A808-BBF80AD6F957}" srcOrd="3" destOrd="0" presId="urn:microsoft.com/office/officeart/2008/layout/CaptionedPictures"/>
    <dgm:cxn modelId="{DCCAA54D-CC17-FB47-9A94-B05A16EF1CBE}" type="presParOf" srcId="{A22C60CE-C67A-DA42-8870-C36DB941818C}" destId="{52AABF89-861D-9345-BC72-55AD35420E56}" srcOrd="4" destOrd="0" presId="urn:microsoft.com/office/officeart/2008/layout/CaptionedPictures"/>
    <dgm:cxn modelId="{96E3E041-D070-F548-A054-E14B1448063E}" type="presParOf" srcId="{52AABF89-861D-9345-BC72-55AD35420E56}" destId="{C5CAB856-E91D-D549-B65E-F77C42668240}" srcOrd="0" destOrd="0" presId="urn:microsoft.com/office/officeart/2008/layout/CaptionedPictures"/>
    <dgm:cxn modelId="{32927371-6A68-174E-A91A-FAC81B1D0CA1}" type="presParOf" srcId="{52AABF89-861D-9345-BC72-55AD35420E56}" destId="{01FE6999-69CC-6A43-BA0E-4B94A5546FDC}" srcOrd="1" destOrd="0" presId="urn:microsoft.com/office/officeart/2008/layout/CaptionedPictures"/>
    <dgm:cxn modelId="{8B2DAFF6-6D58-A24A-8775-315BF0D910B5}" type="presParOf" srcId="{52AABF89-861D-9345-BC72-55AD35420E56}" destId="{45CB6D5B-002F-254B-A91F-991582C6DAF8}" srcOrd="2" destOrd="0" presId="urn:microsoft.com/office/officeart/2008/layout/CaptionedPictures"/>
    <dgm:cxn modelId="{A7BA5466-ED6C-F143-BBBD-AD9F045F1524}" type="presParOf" srcId="{45CB6D5B-002F-254B-A91F-991582C6DAF8}" destId="{8F9519EB-F38F-994D-B21C-5D8EAA055F6E}" srcOrd="0" destOrd="0" presId="urn:microsoft.com/office/officeart/2008/layout/CaptionedPictures"/>
    <dgm:cxn modelId="{BA3E75F8-4FC7-6641-A370-DB19DD6889AF}" type="presParOf" srcId="{45CB6D5B-002F-254B-A91F-991582C6DAF8}" destId="{2DBD3995-AD2E-C544-916E-57A3D9BF523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61EB22-012E-5D4C-9C61-6C64CB2EDB20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2FA57F-6F28-244C-A23C-459A6C287EE4}">
      <dgm:prSet phldrT="[Text]" phldr="1"/>
      <dgm:spPr/>
      <dgm:t>
        <a:bodyPr/>
        <a:lstStyle/>
        <a:p>
          <a:endParaRPr lang="en-US"/>
        </a:p>
      </dgm:t>
    </dgm:pt>
    <dgm:pt modelId="{9D424179-49DB-474C-A2EC-9F25CB3B5740}" type="parTrans" cxnId="{C778E6D5-2274-8C44-8483-9E2F01D6CA58}">
      <dgm:prSet/>
      <dgm:spPr/>
      <dgm:t>
        <a:bodyPr/>
        <a:lstStyle/>
        <a:p>
          <a:endParaRPr lang="en-US"/>
        </a:p>
      </dgm:t>
    </dgm:pt>
    <dgm:pt modelId="{D79D0B32-C236-FB4E-9DDE-B0E33D1D9D61}" type="sibTrans" cxnId="{C778E6D5-2274-8C44-8483-9E2F01D6CA58}">
      <dgm:prSet/>
      <dgm:spPr/>
      <dgm:t>
        <a:bodyPr/>
        <a:lstStyle/>
        <a:p>
          <a:endParaRPr lang="en-US"/>
        </a:p>
      </dgm:t>
    </dgm:pt>
    <dgm:pt modelId="{E860CBE0-C123-414E-9676-C9C43A14CC6B}">
      <dgm:prSet phldrT="[Text]"/>
      <dgm:spPr/>
      <dgm:t>
        <a:bodyPr/>
        <a:lstStyle/>
        <a:p>
          <a:r>
            <a:rPr lang="en-US" dirty="0" smtClean="0">
              <a:latin typeface="DFPBiaoKaiW5-ZhuIn"/>
              <a:ea typeface="DFPBiaoKaiW5-ZhuIn"/>
              <a:cs typeface="DFPBiaoKaiW5-ZhuIn"/>
            </a:rPr>
            <a:t>Legislative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8B733B3D-F52D-284B-B96E-D223C535D713}" type="parTrans" cxnId="{D9B00DFB-6112-924A-886C-4C57B73A6672}">
      <dgm:prSet/>
      <dgm:spPr/>
      <dgm:t>
        <a:bodyPr/>
        <a:lstStyle/>
        <a:p>
          <a:endParaRPr lang="en-US"/>
        </a:p>
      </dgm:t>
    </dgm:pt>
    <dgm:pt modelId="{E0B366A1-833E-BB4F-9971-03A6177E17B1}" type="sibTrans" cxnId="{D9B00DFB-6112-924A-886C-4C57B73A6672}">
      <dgm:prSet/>
      <dgm:spPr/>
      <dgm:t>
        <a:bodyPr/>
        <a:lstStyle/>
        <a:p>
          <a:endParaRPr lang="en-US"/>
        </a:p>
      </dgm:t>
    </dgm:pt>
    <dgm:pt modelId="{CB902E51-AFAC-1E4F-AEA8-9A20DB533246}">
      <dgm:prSet phldrT="[Text]" phldr="1"/>
      <dgm:spPr/>
      <dgm:t>
        <a:bodyPr/>
        <a:lstStyle/>
        <a:p>
          <a:endParaRPr lang="en-US"/>
        </a:p>
      </dgm:t>
    </dgm:pt>
    <dgm:pt modelId="{3F40D515-BC9D-104C-A4A5-67A1A31B080B}" type="parTrans" cxnId="{A3515852-701F-3C46-B460-F0F728C9F17F}">
      <dgm:prSet/>
      <dgm:spPr/>
      <dgm:t>
        <a:bodyPr/>
        <a:lstStyle/>
        <a:p>
          <a:endParaRPr lang="en-US"/>
        </a:p>
      </dgm:t>
    </dgm:pt>
    <dgm:pt modelId="{939C39E3-B642-3144-ABA1-B9AE697EFB35}" type="sibTrans" cxnId="{A3515852-701F-3C46-B460-F0F728C9F17F}">
      <dgm:prSet/>
      <dgm:spPr/>
      <dgm:t>
        <a:bodyPr/>
        <a:lstStyle/>
        <a:p>
          <a:endParaRPr lang="en-US"/>
        </a:p>
      </dgm:t>
    </dgm:pt>
    <dgm:pt modelId="{69889FAD-01EE-BB42-A8DD-6D1A2E8707A5}">
      <dgm:prSet phldrT="[Text]"/>
      <dgm:spPr/>
      <dgm:t>
        <a:bodyPr/>
        <a:lstStyle/>
        <a:p>
          <a:r>
            <a:rPr lang="en-US" altLang="zh-TW" dirty="0" smtClean="0">
              <a:latin typeface="DFPBiaoKaiW5-ZhuIn"/>
              <a:ea typeface="DFPBiaoKaiW5-ZhuIn"/>
              <a:cs typeface="DFPBiaoKaiW5-ZhuIn"/>
            </a:rPr>
            <a:t>Executive</a:t>
          </a:r>
        </a:p>
      </dgm:t>
    </dgm:pt>
    <dgm:pt modelId="{337ECADD-1894-D14D-853A-169B8AD037C2}" type="parTrans" cxnId="{451A27CB-25B3-264B-BF75-80454D173BF1}">
      <dgm:prSet/>
      <dgm:spPr/>
      <dgm:t>
        <a:bodyPr/>
        <a:lstStyle/>
        <a:p>
          <a:endParaRPr lang="en-US"/>
        </a:p>
      </dgm:t>
    </dgm:pt>
    <dgm:pt modelId="{58B8B79E-BAA7-4D43-BFB1-22235062F560}" type="sibTrans" cxnId="{451A27CB-25B3-264B-BF75-80454D173BF1}">
      <dgm:prSet/>
      <dgm:spPr/>
      <dgm:t>
        <a:bodyPr/>
        <a:lstStyle/>
        <a:p>
          <a:endParaRPr lang="en-US"/>
        </a:p>
      </dgm:t>
    </dgm:pt>
    <dgm:pt modelId="{D397D78F-F4FF-FD4D-90DD-F9A88728F44D}">
      <dgm:prSet phldrT="[Text]" phldr="1"/>
      <dgm:spPr/>
      <dgm:t>
        <a:bodyPr/>
        <a:lstStyle/>
        <a:p>
          <a:endParaRPr lang="en-US"/>
        </a:p>
      </dgm:t>
    </dgm:pt>
    <dgm:pt modelId="{F60F1C7A-E91E-6B47-A7AB-335BC7C0B8E7}" type="parTrans" cxnId="{EFAEEB0F-92BF-2B45-85B0-FF3201A21C5C}">
      <dgm:prSet/>
      <dgm:spPr/>
      <dgm:t>
        <a:bodyPr/>
        <a:lstStyle/>
        <a:p>
          <a:endParaRPr lang="en-US"/>
        </a:p>
      </dgm:t>
    </dgm:pt>
    <dgm:pt modelId="{91968497-0967-A54C-8C18-39E72DEC3566}" type="sibTrans" cxnId="{EFAEEB0F-92BF-2B45-85B0-FF3201A21C5C}">
      <dgm:prSet/>
      <dgm:spPr/>
      <dgm:t>
        <a:bodyPr/>
        <a:lstStyle/>
        <a:p>
          <a:endParaRPr lang="en-US"/>
        </a:p>
      </dgm:t>
    </dgm:pt>
    <dgm:pt modelId="{25072EFA-D904-7D4F-8BC8-6751613D45DF}">
      <dgm:prSet phldrT="[Text]"/>
      <dgm:spPr/>
      <dgm:t>
        <a:bodyPr/>
        <a:lstStyle/>
        <a:p>
          <a:r>
            <a:rPr lang="en-US" dirty="0" smtClean="0">
              <a:latin typeface="DFPBiaoKaiW5-ZhuIn"/>
              <a:ea typeface="DFPBiaoKaiW5-ZhuIn"/>
              <a:cs typeface="DFPBiaoKaiW5-ZhuIn"/>
            </a:rPr>
            <a:t>Judicial 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CBEF5931-BE68-4248-A3B2-69A3C3AB3AA9}" type="parTrans" cxnId="{6F12A902-1EED-5040-8795-A80E3BAD6B60}">
      <dgm:prSet/>
      <dgm:spPr/>
      <dgm:t>
        <a:bodyPr/>
        <a:lstStyle/>
        <a:p>
          <a:endParaRPr lang="en-US"/>
        </a:p>
      </dgm:t>
    </dgm:pt>
    <dgm:pt modelId="{109BDB60-B7F9-1A4E-9E00-3D80AF841465}" type="sibTrans" cxnId="{6F12A902-1EED-5040-8795-A80E3BAD6B60}">
      <dgm:prSet/>
      <dgm:spPr/>
      <dgm:t>
        <a:bodyPr/>
        <a:lstStyle/>
        <a:p>
          <a:endParaRPr lang="en-US"/>
        </a:p>
      </dgm:t>
    </dgm:pt>
    <dgm:pt modelId="{A22C60CE-C67A-DA42-8870-C36DB941818C}" type="pres">
      <dgm:prSet presAssocID="{E161EB22-012E-5D4C-9C61-6C64CB2EDB2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8C88A00-05FF-AD4F-9B5E-C1B114839CD3}" type="pres">
      <dgm:prSet presAssocID="{552FA57F-6F28-244C-A23C-459A6C287EE4}" presName="composite" presStyleCnt="0">
        <dgm:presLayoutVars>
          <dgm:chMax val="1"/>
          <dgm:chPref val="1"/>
        </dgm:presLayoutVars>
      </dgm:prSet>
      <dgm:spPr/>
    </dgm:pt>
    <dgm:pt modelId="{9526DC78-376C-B64C-9407-A697C86784B2}" type="pres">
      <dgm:prSet presAssocID="{552FA57F-6F28-244C-A23C-459A6C287EE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8C43032-71A2-3646-A778-ED49F63149B6}" type="pres">
      <dgm:prSet presAssocID="{552FA57F-6F28-244C-A23C-459A6C287EE4}" presName="Image" presStyleLbl="alignImgPlace1" presStyleIdx="0" presStyleCnt="3" custLinFactNeighborX="762" custLinFactNeighborY="-254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FB6C6F49-CF20-4C46-A6C2-DF3FD1F9FA67}" type="pres">
      <dgm:prSet presAssocID="{552FA57F-6F28-244C-A23C-459A6C287EE4}" presName="ChildComposite" presStyleCnt="0"/>
      <dgm:spPr/>
    </dgm:pt>
    <dgm:pt modelId="{CB9B291C-BBB8-B848-8BBE-845A8613AAC6}" type="pres">
      <dgm:prSet presAssocID="{552FA57F-6F28-244C-A23C-459A6C287EE4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D2E6A-54D7-D74A-A537-3877D1267069}" type="pres">
      <dgm:prSet presAssocID="{552FA57F-6F28-244C-A23C-459A6C287EE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92CA-C740-4B4E-B4BB-1E42E190D78A}" type="pres">
      <dgm:prSet presAssocID="{D79D0B32-C236-FB4E-9DDE-B0E33D1D9D61}" presName="sibTrans" presStyleCnt="0"/>
      <dgm:spPr/>
    </dgm:pt>
    <dgm:pt modelId="{D21BAFB9-BCB5-884C-A3FD-504E8A0648ED}" type="pres">
      <dgm:prSet presAssocID="{CB902E51-AFAC-1E4F-AEA8-9A20DB533246}" presName="composite" presStyleCnt="0">
        <dgm:presLayoutVars>
          <dgm:chMax val="1"/>
          <dgm:chPref val="1"/>
        </dgm:presLayoutVars>
      </dgm:prSet>
      <dgm:spPr/>
    </dgm:pt>
    <dgm:pt modelId="{8BC60420-CE17-A440-B431-E0AF08A4C03C}" type="pres">
      <dgm:prSet presAssocID="{CB902E51-AFAC-1E4F-AEA8-9A20DB533246}" presName="Accent" presStyleLbl="trAlignAcc1" presStyleIdx="1" presStyleCnt="3" custLinFactNeighborX="3347" custLinFactNeighborY="-2276">
        <dgm:presLayoutVars>
          <dgm:chMax val="0"/>
          <dgm:chPref val="0"/>
        </dgm:presLayoutVars>
      </dgm:prSet>
      <dgm:spPr/>
    </dgm:pt>
    <dgm:pt modelId="{31FD9228-1C65-9F4A-86BC-0E3E5EDD92D7}" type="pres">
      <dgm:prSet presAssocID="{CB902E51-AFAC-1E4F-AEA8-9A20DB533246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87D774F9-5559-5246-91D0-1FB59D76D753}" type="pres">
      <dgm:prSet presAssocID="{CB902E51-AFAC-1E4F-AEA8-9A20DB533246}" presName="ChildComposite" presStyleCnt="0"/>
      <dgm:spPr/>
    </dgm:pt>
    <dgm:pt modelId="{F8F0AF7B-A3E1-5847-9DF4-FE3E2E33CE6E}" type="pres">
      <dgm:prSet presAssocID="{CB902E51-AFAC-1E4F-AEA8-9A20DB533246}" presName="Child" presStyleLbl="node1" presStyleIdx="1" presStyleCnt="3" custLinFactNeighborX="2939" custLinFactNeighborY="-95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9D7E3-5E99-4A49-958C-B558BD96620D}" type="pres">
      <dgm:prSet presAssocID="{CB902E51-AFAC-1E4F-AEA8-9A20DB5332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6A83C-196B-2B48-A808-BBF80AD6F957}" type="pres">
      <dgm:prSet presAssocID="{939C39E3-B642-3144-ABA1-B9AE697EFB35}" presName="sibTrans" presStyleCnt="0"/>
      <dgm:spPr/>
    </dgm:pt>
    <dgm:pt modelId="{52AABF89-861D-9345-BC72-55AD35420E56}" type="pres">
      <dgm:prSet presAssocID="{D397D78F-F4FF-FD4D-90DD-F9A88728F44D}" presName="composite" presStyleCnt="0">
        <dgm:presLayoutVars>
          <dgm:chMax val="1"/>
          <dgm:chPref val="1"/>
        </dgm:presLayoutVars>
      </dgm:prSet>
      <dgm:spPr/>
    </dgm:pt>
    <dgm:pt modelId="{C5CAB856-E91D-D549-B65E-F77C42668240}" type="pres">
      <dgm:prSet presAssocID="{D397D78F-F4FF-FD4D-90DD-F9A88728F44D}" presName="Accent" presStyleLbl="trAlignAcc1" presStyleIdx="2" presStyleCnt="3">
        <dgm:presLayoutVars>
          <dgm:chMax val="0"/>
          <dgm:chPref val="0"/>
        </dgm:presLayoutVars>
      </dgm:prSet>
      <dgm:spPr/>
    </dgm:pt>
    <dgm:pt modelId="{01FE6999-69CC-6A43-BA0E-4B94A5546FDC}" type="pres">
      <dgm:prSet presAssocID="{D397D78F-F4FF-FD4D-90DD-F9A88728F44D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5CB6D5B-002F-254B-A91F-991582C6DAF8}" type="pres">
      <dgm:prSet presAssocID="{D397D78F-F4FF-FD4D-90DD-F9A88728F44D}" presName="ChildComposite" presStyleCnt="0"/>
      <dgm:spPr/>
    </dgm:pt>
    <dgm:pt modelId="{8F9519EB-F38F-994D-B21C-5D8EAA055F6E}" type="pres">
      <dgm:prSet presAssocID="{D397D78F-F4FF-FD4D-90DD-F9A88728F44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D3995-AD2E-C544-916E-57A3D9BF5232}" type="pres">
      <dgm:prSet presAssocID="{D397D78F-F4FF-FD4D-90DD-F9A88728F44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0A23BB-90A5-F64A-96F7-B7EF48488B12}" type="presOf" srcId="{69889FAD-01EE-BB42-A8DD-6D1A2E8707A5}" destId="{F8F0AF7B-A3E1-5847-9DF4-FE3E2E33CE6E}" srcOrd="0" destOrd="0" presId="urn:microsoft.com/office/officeart/2008/layout/CaptionedPictures"/>
    <dgm:cxn modelId="{A3515852-701F-3C46-B460-F0F728C9F17F}" srcId="{E161EB22-012E-5D4C-9C61-6C64CB2EDB20}" destId="{CB902E51-AFAC-1E4F-AEA8-9A20DB533246}" srcOrd="1" destOrd="0" parTransId="{3F40D515-BC9D-104C-A4A5-67A1A31B080B}" sibTransId="{939C39E3-B642-3144-ABA1-B9AE697EFB35}"/>
    <dgm:cxn modelId="{EFAEEB0F-92BF-2B45-85B0-FF3201A21C5C}" srcId="{E161EB22-012E-5D4C-9C61-6C64CB2EDB20}" destId="{D397D78F-F4FF-FD4D-90DD-F9A88728F44D}" srcOrd="2" destOrd="0" parTransId="{F60F1C7A-E91E-6B47-A7AB-335BC7C0B8E7}" sibTransId="{91968497-0967-A54C-8C18-39E72DEC3566}"/>
    <dgm:cxn modelId="{6F12A902-1EED-5040-8795-A80E3BAD6B60}" srcId="{D397D78F-F4FF-FD4D-90DD-F9A88728F44D}" destId="{25072EFA-D904-7D4F-8BC8-6751613D45DF}" srcOrd="0" destOrd="0" parTransId="{CBEF5931-BE68-4248-A3B2-69A3C3AB3AA9}" sibTransId="{109BDB60-B7F9-1A4E-9E00-3D80AF841465}"/>
    <dgm:cxn modelId="{D9B00DFB-6112-924A-886C-4C57B73A6672}" srcId="{552FA57F-6F28-244C-A23C-459A6C287EE4}" destId="{E860CBE0-C123-414E-9676-C9C43A14CC6B}" srcOrd="0" destOrd="0" parTransId="{8B733B3D-F52D-284B-B96E-D223C535D713}" sibTransId="{E0B366A1-833E-BB4F-9971-03A6177E17B1}"/>
    <dgm:cxn modelId="{1087E8C2-D492-C848-BC54-0317629265CF}" type="presOf" srcId="{D397D78F-F4FF-FD4D-90DD-F9A88728F44D}" destId="{2DBD3995-AD2E-C544-916E-57A3D9BF5232}" srcOrd="0" destOrd="0" presId="urn:microsoft.com/office/officeart/2008/layout/CaptionedPictures"/>
    <dgm:cxn modelId="{FD3A5324-9809-CC42-B246-D9CA4E8E4A3B}" type="presOf" srcId="{E860CBE0-C123-414E-9676-C9C43A14CC6B}" destId="{CB9B291C-BBB8-B848-8BBE-845A8613AAC6}" srcOrd="0" destOrd="0" presId="urn:microsoft.com/office/officeart/2008/layout/CaptionedPictures"/>
    <dgm:cxn modelId="{C778E6D5-2274-8C44-8483-9E2F01D6CA58}" srcId="{E161EB22-012E-5D4C-9C61-6C64CB2EDB20}" destId="{552FA57F-6F28-244C-A23C-459A6C287EE4}" srcOrd="0" destOrd="0" parTransId="{9D424179-49DB-474C-A2EC-9F25CB3B5740}" sibTransId="{D79D0B32-C236-FB4E-9DDE-B0E33D1D9D61}"/>
    <dgm:cxn modelId="{CF368A64-0995-774C-8AB5-CCB4BBF3D079}" type="presOf" srcId="{CB902E51-AFAC-1E4F-AEA8-9A20DB533246}" destId="{70A9D7E3-5E99-4A49-958C-B558BD96620D}" srcOrd="0" destOrd="0" presId="urn:microsoft.com/office/officeart/2008/layout/CaptionedPictures"/>
    <dgm:cxn modelId="{451A27CB-25B3-264B-BF75-80454D173BF1}" srcId="{CB902E51-AFAC-1E4F-AEA8-9A20DB533246}" destId="{69889FAD-01EE-BB42-A8DD-6D1A2E8707A5}" srcOrd="0" destOrd="0" parTransId="{337ECADD-1894-D14D-853A-169B8AD037C2}" sibTransId="{58B8B79E-BAA7-4D43-BFB1-22235062F560}"/>
    <dgm:cxn modelId="{F88E719F-A942-2C41-96E1-EDD843CFF476}" type="presOf" srcId="{E161EB22-012E-5D4C-9C61-6C64CB2EDB20}" destId="{A22C60CE-C67A-DA42-8870-C36DB941818C}" srcOrd="0" destOrd="0" presId="urn:microsoft.com/office/officeart/2008/layout/CaptionedPictures"/>
    <dgm:cxn modelId="{3695E1EA-4464-2B4D-8467-CE31591D0F3D}" type="presOf" srcId="{552FA57F-6F28-244C-A23C-459A6C287EE4}" destId="{0E0D2E6A-54D7-D74A-A537-3877D1267069}" srcOrd="0" destOrd="0" presId="urn:microsoft.com/office/officeart/2008/layout/CaptionedPictures"/>
    <dgm:cxn modelId="{847D5EDF-48CC-E94E-986E-99CDAC3FA8FD}" type="presOf" srcId="{25072EFA-D904-7D4F-8BC8-6751613D45DF}" destId="{8F9519EB-F38F-994D-B21C-5D8EAA055F6E}" srcOrd="0" destOrd="0" presId="urn:microsoft.com/office/officeart/2008/layout/CaptionedPictures"/>
    <dgm:cxn modelId="{D46DC50D-E3EB-7A47-B4DF-74DCFE65EC33}" type="presParOf" srcId="{A22C60CE-C67A-DA42-8870-C36DB941818C}" destId="{F8C88A00-05FF-AD4F-9B5E-C1B114839CD3}" srcOrd="0" destOrd="0" presId="urn:microsoft.com/office/officeart/2008/layout/CaptionedPictures"/>
    <dgm:cxn modelId="{B83F9350-E0B6-794C-8001-BAEB840AFE9A}" type="presParOf" srcId="{F8C88A00-05FF-AD4F-9B5E-C1B114839CD3}" destId="{9526DC78-376C-B64C-9407-A697C86784B2}" srcOrd="0" destOrd="0" presId="urn:microsoft.com/office/officeart/2008/layout/CaptionedPictures"/>
    <dgm:cxn modelId="{CC2A66EE-CA2E-2243-BBB6-7938C8DB8858}" type="presParOf" srcId="{F8C88A00-05FF-AD4F-9B5E-C1B114839CD3}" destId="{18C43032-71A2-3646-A778-ED49F63149B6}" srcOrd="1" destOrd="0" presId="urn:microsoft.com/office/officeart/2008/layout/CaptionedPictures"/>
    <dgm:cxn modelId="{88C0887D-F25C-AE49-A9D3-DB109BB47163}" type="presParOf" srcId="{F8C88A00-05FF-AD4F-9B5E-C1B114839CD3}" destId="{FB6C6F49-CF20-4C46-A6C2-DF3FD1F9FA67}" srcOrd="2" destOrd="0" presId="urn:microsoft.com/office/officeart/2008/layout/CaptionedPictures"/>
    <dgm:cxn modelId="{A9C60908-2816-C949-95AF-2E3A61D93750}" type="presParOf" srcId="{FB6C6F49-CF20-4C46-A6C2-DF3FD1F9FA67}" destId="{CB9B291C-BBB8-B848-8BBE-845A8613AAC6}" srcOrd="0" destOrd="0" presId="urn:microsoft.com/office/officeart/2008/layout/CaptionedPictures"/>
    <dgm:cxn modelId="{7F0188E4-5A2E-164F-A30F-2FBDA7A92104}" type="presParOf" srcId="{FB6C6F49-CF20-4C46-A6C2-DF3FD1F9FA67}" destId="{0E0D2E6A-54D7-D74A-A537-3877D1267069}" srcOrd="1" destOrd="0" presId="urn:microsoft.com/office/officeart/2008/layout/CaptionedPictures"/>
    <dgm:cxn modelId="{D00F9673-7721-A743-ADB9-1B13D313563B}" type="presParOf" srcId="{A22C60CE-C67A-DA42-8870-C36DB941818C}" destId="{BC6892CA-C740-4B4E-B4BB-1E42E190D78A}" srcOrd="1" destOrd="0" presId="urn:microsoft.com/office/officeart/2008/layout/CaptionedPictures"/>
    <dgm:cxn modelId="{C5E8FE24-2D5C-4F42-BB27-D6EFE69CEDA3}" type="presParOf" srcId="{A22C60CE-C67A-DA42-8870-C36DB941818C}" destId="{D21BAFB9-BCB5-884C-A3FD-504E8A0648ED}" srcOrd="2" destOrd="0" presId="urn:microsoft.com/office/officeart/2008/layout/CaptionedPictures"/>
    <dgm:cxn modelId="{E469F8A9-DD7B-1945-92BD-8025CCE57400}" type="presParOf" srcId="{D21BAFB9-BCB5-884C-A3FD-504E8A0648ED}" destId="{8BC60420-CE17-A440-B431-E0AF08A4C03C}" srcOrd="0" destOrd="0" presId="urn:microsoft.com/office/officeart/2008/layout/CaptionedPictures"/>
    <dgm:cxn modelId="{4ACDE17A-B805-A24B-9C4F-9EEC68C55121}" type="presParOf" srcId="{D21BAFB9-BCB5-884C-A3FD-504E8A0648ED}" destId="{31FD9228-1C65-9F4A-86BC-0E3E5EDD92D7}" srcOrd="1" destOrd="0" presId="urn:microsoft.com/office/officeart/2008/layout/CaptionedPictures"/>
    <dgm:cxn modelId="{AA7FEB43-577B-5144-BDA5-9B47C0D6B0CC}" type="presParOf" srcId="{D21BAFB9-BCB5-884C-A3FD-504E8A0648ED}" destId="{87D774F9-5559-5246-91D0-1FB59D76D753}" srcOrd="2" destOrd="0" presId="urn:microsoft.com/office/officeart/2008/layout/CaptionedPictures"/>
    <dgm:cxn modelId="{C9F4252A-735E-9741-A3EB-500A7D6202AB}" type="presParOf" srcId="{87D774F9-5559-5246-91D0-1FB59D76D753}" destId="{F8F0AF7B-A3E1-5847-9DF4-FE3E2E33CE6E}" srcOrd="0" destOrd="0" presId="urn:microsoft.com/office/officeart/2008/layout/CaptionedPictures"/>
    <dgm:cxn modelId="{0FDE43DA-AB14-4A4E-AB45-9162A47935AF}" type="presParOf" srcId="{87D774F9-5559-5246-91D0-1FB59D76D753}" destId="{70A9D7E3-5E99-4A49-958C-B558BD96620D}" srcOrd="1" destOrd="0" presId="urn:microsoft.com/office/officeart/2008/layout/CaptionedPictures"/>
    <dgm:cxn modelId="{F0201B25-75CA-8F4C-A4FD-699291772182}" type="presParOf" srcId="{A22C60CE-C67A-DA42-8870-C36DB941818C}" destId="{1F66A83C-196B-2B48-A808-BBF80AD6F957}" srcOrd="3" destOrd="0" presId="urn:microsoft.com/office/officeart/2008/layout/CaptionedPictures"/>
    <dgm:cxn modelId="{4401B592-71E2-F244-9F59-498DDEE21918}" type="presParOf" srcId="{A22C60CE-C67A-DA42-8870-C36DB941818C}" destId="{52AABF89-861D-9345-BC72-55AD35420E56}" srcOrd="4" destOrd="0" presId="urn:microsoft.com/office/officeart/2008/layout/CaptionedPictures"/>
    <dgm:cxn modelId="{D62C0812-81A8-DE44-A16E-8C5EB4A10747}" type="presParOf" srcId="{52AABF89-861D-9345-BC72-55AD35420E56}" destId="{C5CAB856-E91D-D549-B65E-F77C42668240}" srcOrd="0" destOrd="0" presId="urn:microsoft.com/office/officeart/2008/layout/CaptionedPictures"/>
    <dgm:cxn modelId="{89F2EACF-77BF-CB49-86B5-6387796FB136}" type="presParOf" srcId="{52AABF89-861D-9345-BC72-55AD35420E56}" destId="{01FE6999-69CC-6A43-BA0E-4B94A5546FDC}" srcOrd="1" destOrd="0" presId="urn:microsoft.com/office/officeart/2008/layout/CaptionedPictures"/>
    <dgm:cxn modelId="{148A499B-40B8-F341-B887-A70A8500E57F}" type="presParOf" srcId="{52AABF89-861D-9345-BC72-55AD35420E56}" destId="{45CB6D5B-002F-254B-A91F-991582C6DAF8}" srcOrd="2" destOrd="0" presId="urn:microsoft.com/office/officeart/2008/layout/CaptionedPictures"/>
    <dgm:cxn modelId="{E67E1731-AE48-9745-A2B7-37CF3022685E}" type="presParOf" srcId="{45CB6D5B-002F-254B-A91F-991582C6DAF8}" destId="{8F9519EB-F38F-994D-B21C-5D8EAA055F6E}" srcOrd="0" destOrd="0" presId="urn:microsoft.com/office/officeart/2008/layout/CaptionedPictures"/>
    <dgm:cxn modelId="{DE95BC38-935D-F04C-BD58-2D6A6E36CF9B}" type="presParOf" srcId="{45CB6D5B-002F-254B-A91F-991582C6DAF8}" destId="{2DBD3995-AD2E-C544-916E-57A3D9BF523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61EB22-012E-5D4C-9C61-6C64CB2EDB20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2FA57F-6F28-244C-A23C-459A6C287EE4}">
      <dgm:prSet phldrT="[Text]" phldr="1"/>
      <dgm:spPr/>
      <dgm:t>
        <a:bodyPr/>
        <a:lstStyle/>
        <a:p>
          <a:endParaRPr lang="en-US"/>
        </a:p>
      </dgm:t>
    </dgm:pt>
    <dgm:pt modelId="{9D424179-49DB-474C-A2EC-9F25CB3B5740}" type="parTrans" cxnId="{C778E6D5-2274-8C44-8483-9E2F01D6CA58}">
      <dgm:prSet/>
      <dgm:spPr/>
      <dgm:t>
        <a:bodyPr/>
        <a:lstStyle/>
        <a:p>
          <a:endParaRPr lang="en-US"/>
        </a:p>
      </dgm:t>
    </dgm:pt>
    <dgm:pt modelId="{D79D0B32-C236-FB4E-9DDE-B0E33D1D9D61}" type="sibTrans" cxnId="{C778E6D5-2274-8C44-8483-9E2F01D6CA58}">
      <dgm:prSet/>
      <dgm:spPr/>
      <dgm:t>
        <a:bodyPr/>
        <a:lstStyle/>
        <a:p>
          <a:endParaRPr lang="en-US"/>
        </a:p>
      </dgm:t>
    </dgm:pt>
    <dgm:pt modelId="{E860CBE0-C123-414E-9676-C9C43A14CC6B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立法部門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8B733B3D-F52D-284B-B96E-D223C535D713}" type="parTrans" cxnId="{D9B00DFB-6112-924A-886C-4C57B73A6672}">
      <dgm:prSet/>
      <dgm:spPr/>
      <dgm:t>
        <a:bodyPr/>
        <a:lstStyle/>
        <a:p>
          <a:endParaRPr lang="en-US"/>
        </a:p>
      </dgm:t>
    </dgm:pt>
    <dgm:pt modelId="{E0B366A1-833E-BB4F-9971-03A6177E17B1}" type="sibTrans" cxnId="{D9B00DFB-6112-924A-886C-4C57B73A6672}">
      <dgm:prSet/>
      <dgm:spPr/>
      <dgm:t>
        <a:bodyPr/>
        <a:lstStyle/>
        <a:p>
          <a:endParaRPr lang="en-US"/>
        </a:p>
      </dgm:t>
    </dgm:pt>
    <dgm:pt modelId="{CB902E51-AFAC-1E4F-AEA8-9A20DB533246}">
      <dgm:prSet phldrT="[Text]" phldr="1"/>
      <dgm:spPr/>
      <dgm:t>
        <a:bodyPr/>
        <a:lstStyle/>
        <a:p>
          <a:endParaRPr lang="en-US"/>
        </a:p>
      </dgm:t>
    </dgm:pt>
    <dgm:pt modelId="{3F40D515-BC9D-104C-A4A5-67A1A31B080B}" type="parTrans" cxnId="{A3515852-701F-3C46-B460-F0F728C9F17F}">
      <dgm:prSet/>
      <dgm:spPr/>
      <dgm:t>
        <a:bodyPr/>
        <a:lstStyle/>
        <a:p>
          <a:endParaRPr lang="en-US"/>
        </a:p>
      </dgm:t>
    </dgm:pt>
    <dgm:pt modelId="{939C39E3-B642-3144-ABA1-B9AE697EFB35}" type="sibTrans" cxnId="{A3515852-701F-3C46-B460-F0F728C9F17F}">
      <dgm:prSet/>
      <dgm:spPr/>
      <dgm:t>
        <a:bodyPr/>
        <a:lstStyle/>
        <a:p>
          <a:endParaRPr lang="en-US"/>
        </a:p>
      </dgm:t>
    </dgm:pt>
    <dgm:pt modelId="{69889FAD-01EE-BB42-A8DD-6D1A2E8707A5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行政部門</a:t>
          </a:r>
          <a:endParaRPr lang="en-US" altLang="zh-TW" dirty="0" smtClean="0">
            <a:latin typeface="DFPBiaoKaiW5-ZhuIn"/>
            <a:ea typeface="DFPBiaoKaiW5-ZhuIn"/>
            <a:cs typeface="DFPBiaoKaiW5-ZhuIn"/>
          </a:endParaRPr>
        </a:p>
      </dgm:t>
    </dgm:pt>
    <dgm:pt modelId="{337ECADD-1894-D14D-853A-169B8AD037C2}" type="parTrans" cxnId="{451A27CB-25B3-264B-BF75-80454D173BF1}">
      <dgm:prSet/>
      <dgm:spPr/>
      <dgm:t>
        <a:bodyPr/>
        <a:lstStyle/>
        <a:p>
          <a:endParaRPr lang="en-US"/>
        </a:p>
      </dgm:t>
    </dgm:pt>
    <dgm:pt modelId="{58B8B79E-BAA7-4D43-BFB1-22235062F560}" type="sibTrans" cxnId="{451A27CB-25B3-264B-BF75-80454D173BF1}">
      <dgm:prSet/>
      <dgm:spPr/>
      <dgm:t>
        <a:bodyPr/>
        <a:lstStyle/>
        <a:p>
          <a:endParaRPr lang="en-US"/>
        </a:p>
      </dgm:t>
    </dgm:pt>
    <dgm:pt modelId="{D397D78F-F4FF-FD4D-90DD-F9A88728F44D}">
      <dgm:prSet phldrT="[Text]" phldr="1"/>
      <dgm:spPr/>
      <dgm:t>
        <a:bodyPr/>
        <a:lstStyle/>
        <a:p>
          <a:endParaRPr lang="en-US"/>
        </a:p>
      </dgm:t>
    </dgm:pt>
    <dgm:pt modelId="{F60F1C7A-E91E-6B47-A7AB-335BC7C0B8E7}" type="parTrans" cxnId="{EFAEEB0F-92BF-2B45-85B0-FF3201A21C5C}">
      <dgm:prSet/>
      <dgm:spPr/>
      <dgm:t>
        <a:bodyPr/>
        <a:lstStyle/>
        <a:p>
          <a:endParaRPr lang="en-US"/>
        </a:p>
      </dgm:t>
    </dgm:pt>
    <dgm:pt modelId="{91968497-0967-A54C-8C18-39E72DEC3566}" type="sibTrans" cxnId="{EFAEEB0F-92BF-2B45-85B0-FF3201A21C5C}">
      <dgm:prSet/>
      <dgm:spPr/>
      <dgm:t>
        <a:bodyPr/>
        <a:lstStyle/>
        <a:p>
          <a:endParaRPr lang="en-US"/>
        </a:p>
      </dgm:t>
    </dgm:pt>
    <dgm:pt modelId="{25072EFA-D904-7D4F-8BC8-6751613D45DF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司法部門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CBEF5931-BE68-4248-A3B2-69A3C3AB3AA9}" type="parTrans" cxnId="{6F12A902-1EED-5040-8795-A80E3BAD6B60}">
      <dgm:prSet/>
      <dgm:spPr/>
      <dgm:t>
        <a:bodyPr/>
        <a:lstStyle/>
        <a:p>
          <a:endParaRPr lang="en-US"/>
        </a:p>
      </dgm:t>
    </dgm:pt>
    <dgm:pt modelId="{109BDB60-B7F9-1A4E-9E00-3D80AF841465}" type="sibTrans" cxnId="{6F12A902-1EED-5040-8795-A80E3BAD6B60}">
      <dgm:prSet/>
      <dgm:spPr/>
      <dgm:t>
        <a:bodyPr/>
        <a:lstStyle/>
        <a:p>
          <a:endParaRPr lang="en-US"/>
        </a:p>
      </dgm:t>
    </dgm:pt>
    <dgm:pt modelId="{A22C60CE-C67A-DA42-8870-C36DB941818C}" type="pres">
      <dgm:prSet presAssocID="{E161EB22-012E-5D4C-9C61-6C64CB2EDB2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8C88A00-05FF-AD4F-9B5E-C1B114839CD3}" type="pres">
      <dgm:prSet presAssocID="{552FA57F-6F28-244C-A23C-459A6C287EE4}" presName="composite" presStyleCnt="0">
        <dgm:presLayoutVars>
          <dgm:chMax val="1"/>
          <dgm:chPref val="1"/>
        </dgm:presLayoutVars>
      </dgm:prSet>
      <dgm:spPr/>
    </dgm:pt>
    <dgm:pt modelId="{9526DC78-376C-B64C-9407-A697C86784B2}" type="pres">
      <dgm:prSet presAssocID="{552FA57F-6F28-244C-A23C-459A6C287EE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8C43032-71A2-3646-A778-ED49F63149B6}" type="pres">
      <dgm:prSet presAssocID="{552FA57F-6F28-244C-A23C-459A6C287EE4}" presName="Image" presStyleLbl="alignImgPlace1" presStyleIdx="0" presStyleCnt="3" custLinFactNeighborX="762" custLinFactNeighborY="-254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FB6C6F49-CF20-4C46-A6C2-DF3FD1F9FA67}" type="pres">
      <dgm:prSet presAssocID="{552FA57F-6F28-244C-A23C-459A6C287EE4}" presName="ChildComposite" presStyleCnt="0"/>
      <dgm:spPr/>
    </dgm:pt>
    <dgm:pt modelId="{CB9B291C-BBB8-B848-8BBE-845A8613AAC6}" type="pres">
      <dgm:prSet presAssocID="{552FA57F-6F28-244C-A23C-459A6C287EE4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D2E6A-54D7-D74A-A537-3877D1267069}" type="pres">
      <dgm:prSet presAssocID="{552FA57F-6F28-244C-A23C-459A6C287EE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92CA-C740-4B4E-B4BB-1E42E190D78A}" type="pres">
      <dgm:prSet presAssocID="{D79D0B32-C236-FB4E-9DDE-B0E33D1D9D61}" presName="sibTrans" presStyleCnt="0"/>
      <dgm:spPr/>
    </dgm:pt>
    <dgm:pt modelId="{D21BAFB9-BCB5-884C-A3FD-504E8A0648ED}" type="pres">
      <dgm:prSet presAssocID="{CB902E51-AFAC-1E4F-AEA8-9A20DB533246}" presName="composite" presStyleCnt="0">
        <dgm:presLayoutVars>
          <dgm:chMax val="1"/>
          <dgm:chPref val="1"/>
        </dgm:presLayoutVars>
      </dgm:prSet>
      <dgm:spPr/>
    </dgm:pt>
    <dgm:pt modelId="{8BC60420-CE17-A440-B431-E0AF08A4C03C}" type="pres">
      <dgm:prSet presAssocID="{CB902E51-AFAC-1E4F-AEA8-9A20DB533246}" presName="Accent" presStyleLbl="trAlignAcc1" presStyleIdx="1" presStyleCnt="3" custLinFactNeighborX="3347" custLinFactNeighborY="-2276">
        <dgm:presLayoutVars>
          <dgm:chMax val="0"/>
          <dgm:chPref val="0"/>
        </dgm:presLayoutVars>
      </dgm:prSet>
      <dgm:spPr/>
    </dgm:pt>
    <dgm:pt modelId="{31FD9228-1C65-9F4A-86BC-0E3E5EDD92D7}" type="pres">
      <dgm:prSet presAssocID="{CB902E51-AFAC-1E4F-AEA8-9A20DB533246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87D774F9-5559-5246-91D0-1FB59D76D753}" type="pres">
      <dgm:prSet presAssocID="{CB902E51-AFAC-1E4F-AEA8-9A20DB533246}" presName="ChildComposite" presStyleCnt="0"/>
      <dgm:spPr/>
    </dgm:pt>
    <dgm:pt modelId="{F8F0AF7B-A3E1-5847-9DF4-FE3E2E33CE6E}" type="pres">
      <dgm:prSet presAssocID="{CB902E51-AFAC-1E4F-AEA8-9A20DB533246}" presName="Child" presStyleLbl="node1" presStyleIdx="1" presStyleCnt="3" custLinFactNeighborX="-1152" custLinFactNeighborY="-12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9D7E3-5E99-4A49-958C-B558BD96620D}" type="pres">
      <dgm:prSet presAssocID="{CB902E51-AFAC-1E4F-AEA8-9A20DB5332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6A83C-196B-2B48-A808-BBF80AD6F957}" type="pres">
      <dgm:prSet presAssocID="{939C39E3-B642-3144-ABA1-B9AE697EFB35}" presName="sibTrans" presStyleCnt="0"/>
      <dgm:spPr/>
    </dgm:pt>
    <dgm:pt modelId="{52AABF89-861D-9345-BC72-55AD35420E56}" type="pres">
      <dgm:prSet presAssocID="{D397D78F-F4FF-FD4D-90DD-F9A88728F44D}" presName="composite" presStyleCnt="0">
        <dgm:presLayoutVars>
          <dgm:chMax val="1"/>
          <dgm:chPref val="1"/>
        </dgm:presLayoutVars>
      </dgm:prSet>
      <dgm:spPr/>
    </dgm:pt>
    <dgm:pt modelId="{C5CAB856-E91D-D549-B65E-F77C42668240}" type="pres">
      <dgm:prSet presAssocID="{D397D78F-F4FF-FD4D-90DD-F9A88728F44D}" presName="Accent" presStyleLbl="trAlignAcc1" presStyleIdx="2" presStyleCnt="3">
        <dgm:presLayoutVars>
          <dgm:chMax val="0"/>
          <dgm:chPref val="0"/>
        </dgm:presLayoutVars>
      </dgm:prSet>
      <dgm:spPr/>
    </dgm:pt>
    <dgm:pt modelId="{01FE6999-69CC-6A43-BA0E-4B94A5546FDC}" type="pres">
      <dgm:prSet presAssocID="{D397D78F-F4FF-FD4D-90DD-F9A88728F44D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5CB6D5B-002F-254B-A91F-991582C6DAF8}" type="pres">
      <dgm:prSet presAssocID="{D397D78F-F4FF-FD4D-90DD-F9A88728F44D}" presName="ChildComposite" presStyleCnt="0"/>
      <dgm:spPr/>
    </dgm:pt>
    <dgm:pt modelId="{8F9519EB-F38F-994D-B21C-5D8EAA055F6E}" type="pres">
      <dgm:prSet presAssocID="{D397D78F-F4FF-FD4D-90DD-F9A88728F44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D3995-AD2E-C544-916E-57A3D9BF5232}" type="pres">
      <dgm:prSet presAssocID="{D397D78F-F4FF-FD4D-90DD-F9A88728F44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515852-701F-3C46-B460-F0F728C9F17F}" srcId="{E161EB22-012E-5D4C-9C61-6C64CB2EDB20}" destId="{CB902E51-AFAC-1E4F-AEA8-9A20DB533246}" srcOrd="1" destOrd="0" parTransId="{3F40D515-BC9D-104C-A4A5-67A1A31B080B}" sibTransId="{939C39E3-B642-3144-ABA1-B9AE697EFB35}"/>
    <dgm:cxn modelId="{EFAEEB0F-92BF-2B45-85B0-FF3201A21C5C}" srcId="{E161EB22-012E-5D4C-9C61-6C64CB2EDB20}" destId="{D397D78F-F4FF-FD4D-90DD-F9A88728F44D}" srcOrd="2" destOrd="0" parTransId="{F60F1C7A-E91E-6B47-A7AB-335BC7C0B8E7}" sibTransId="{91968497-0967-A54C-8C18-39E72DEC3566}"/>
    <dgm:cxn modelId="{6F12A902-1EED-5040-8795-A80E3BAD6B60}" srcId="{D397D78F-F4FF-FD4D-90DD-F9A88728F44D}" destId="{25072EFA-D904-7D4F-8BC8-6751613D45DF}" srcOrd="0" destOrd="0" parTransId="{CBEF5931-BE68-4248-A3B2-69A3C3AB3AA9}" sibTransId="{109BDB60-B7F9-1A4E-9E00-3D80AF841465}"/>
    <dgm:cxn modelId="{24888ACA-5665-924F-A420-0B2A967EF9E7}" type="presOf" srcId="{CB902E51-AFAC-1E4F-AEA8-9A20DB533246}" destId="{70A9D7E3-5E99-4A49-958C-B558BD96620D}" srcOrd="0" destOrd="0" presId="urn:microsoft.com/office/officeart/2008/layout/CaptionedPictures"/>
    <dgm:cxn modelId="{D9B00DFB-6112-924A-886C-4C57B73A6672}" srcId="{552FA57F-6F28-244C-A23C-459A6C287EE4}" destId="{E860CBE0-C123-414E-9676-C9C43A14CC6B}" srcOrd="0" destOrd="0" parTransId="{8B733B3D-F52D-284B-B96E-D223C535D713}" sibTransId="{E0B366A1-833E-BB4F-9971-03A6177E17B1}"/>
    <dgm:cxn modelId="{ED73454F-B80A-4448-948B-B2C6CC5B1CF7}" type="presOf" srcId="{552FA57F-6F28-244C-A23C-459A6C287EE4}" destId="{0E0D2E6A-54D7-D74A-A537-3877D1267069}" srcOrd="0" destOrd="0" presId="urn:microsoft.com/office/officeart/2008/layout/CaptionedPictures"/>
    <dgm:cxn modelId="{C778E6D5-2274-8C44-8483-9E2F01D6CA58}" srcId="{E161EB22-012E-5D4C-9C61-6C64CB2EDB20}" destId="{552FA57F-6F28-244C-A23C-459A6C287EE4}" srcOrd="0" destOrd="0" parTransId="{9D424179-49DB-474C-A2EC-9F25CB3B5740}" sibTransId="{D79D0B32-C236-FB4E-9DDE-B0E33D1D9D61}"/>
    <dgm:cxn modelId="{8CF45A29-2ED7-D14F-B816-2E1BA76982A3}" type="presOf" srcId="{69889FAD-01EE-BB42-A8DD-6D1A2E8707A5}" destId="{F8F0AF7B-A3E1-5847-9DF4-FE3E2E33CE6E}" srcOrd="0" destOrd="0" presId="urn:microsoft.com/office/officeart/2008/layout/CaptionedPictures"/>
    <dgm:cxn modelId="{451A27CB-25B3-264B-BF75-80454D173BF1}" srcId="{CB902E51-AFAC-1E4F-AEA8-9A20DB533246}" destId="{69889FAD-01EE-BB42-A8DD-6D1A2E8707A5}" srcOrd="0" destOrd="0" parTransId="{337ECADD-1894-D14D-853A-169B8AD037C2}" sibTransId="{58B8B79E-BAA7-4D43-BFB1-22235062F560}"/>
    <dgm:cxn modelId="{98651EA2-CCD1-D840-8A8B-524C290CB221}" type="presOf" srcId="{D397D78F-F4FF-FD4D-90DD-F9A88728F44D}" destId="{2DBD3995-AD2E-C544-916E-57A3D9BF5232}" srcOrd="0" destOrd="0" presId="urn:microsoft.com/office/officeart/2008/layout/CaptionedPictures"/>
    <dgm:cxn modelId="{34DD05D9-9B44-F641-BCF6-5FA78035F82D}" type="presOf" srcId="{E860CBE0-C123-414E-9676-C9C43A14CC6B}" destId="{CB9B291C-BBB8-B848-8BBE-845A8613AAC6}" srcOrd="0" destOrd="0" presId="urn:microsoft.com/office/officeart/2008/layout/CaptionedPictures"/>
    <dgm:cxn modelId="{4423B3EC-5244-1440-9D84-347937C6C5AD}" type="presOf" srcId="{25072EFA-D904-7D4F-8BC8-6751613D45DF}" destId="{8F9519EB-F38F-994D-B21C-5D8EAA055F6E}" srcOrd="0" destOrd="0" presId="urn:microsoft.com/office/officeart/2008/layout/CaptionedPictures"/>
    <dgm:cxn modelId="{C7D679C3-0FEA-754A-8FEC-4BA7D1BD24A1}" type="presOf" srcId="{E161EB22-012E-5D4C-9C61-6C64CB2EDB20}" destId="{A22C60CE-C67A-DA42-8870-C36DB941818C}" srcOrd="0" destOrd="0" presId="urn:microsoft.com/office/officeart/2008/layout/CaptionedPictures"/>
    <dgm:cxn modelId="{9A9EE9C5-0C9E-6340-9579-B46BBEE4AE5B}" type="presParOf" srcId="{A22C60CE-C67A-DA42-8870-C36DB941818C}" destId="{F8C88A00-05FF-AD4F-9B5E-C1B114839CD3}" srcOrd="0" destOrd="0" presId="urn:microsoft.com/office/officeart/2008/layout/CaptionedPictures"/>
    <dgm:cxn modelId="{859D3FB6-C76B-D64E-A120-C631FB14BAB0}" type="presParOf" srcId="{F8C88A00-05FF-AD4F-9B5E-C1B114839CD3}" destId="{9526DC78-376C-B64C-9407-A697C86784B2}" srcOrd="0" destOrd="0" presId="urn:microsoft.com/office/officeart/2008/layout/CaptionedPictures"/>
    <dgm:cxn modelId="{CB95475D-B87D-E044-A021-4C78448651BE}" type="presParOf" srcId="{F8C88A00-05FF-AD4F-9B5E-C1B114839CD3}" destId="{18C43032-71A2-3646-A778-ED49F63149B6}" srcOrd="1" destOrd="0" presId="urn:microsoft.com/office/officeart/2008/layout/CaptionedPictures"/>
    <dgm:cxn modelId="{630B2444-B2DD-3442-85BD-5BF53ADB0F0E}" type="presParOf" srcId="{F8C88A00-05FF-AD4F-9B5E-C1B114839CD3}" destId="{FB6C6F49-CF20-4C46-A6C2-DF3FD1F9FA67}" srcOrd="2" destOrd="0" presId="urn:microsoft.com/office/officeart/2008/layout/CaptionedPictures"/>
    <dgm:cxn modelId="{904B67EB-106F-7D47-9704-3A583AA07B49}" type="presParOf" srcId="{FB6C6F49-CF20-4C46-A6C2-DF3FD1F9FA67}" destId="{CB9B291C-BBB8-B848-8BBE-845A8613AAC6}" srcOrd="0" destOrd="0" presId="urn:microsoft.com/office/officeart/2008/layout/CaptionedPictures"/>
    <dgm:cxn modelId="{BEB7C49A-0E05-BC46-9633-86647CD28C34}" type="presParOf" srcId="{FB6C6F49-CF20-4C46-A6C2-DF3FD1F9FA67}" destId="{0E0D2E6A-54D7-D74A-A537-3877D1267069}" srcOrd="1" destOrd="0" presId="urn:microsoft.com/office/officeart/2008/layout/CaptionedPictures"/>
    <dgm:cxn modelId="{453A6261-E374-0E47-BD35-F4950FCE4601}" type="presParOf" srcId="{A22C60CE-C67A-DA42-8870-C36DB941818C}" destId="{BC6892CA-C740-4B4E-B4BB-1E42E190D78A}" srcOrd="1" destOrd="0" presId="urn:microsoft.com/office/officeart/2008/layout/CaptionedPictures"/>
    <dgm:cxn modelId="{AEBD8F05-37B3-9147-92DA-093AB26DDB5D}" type="presParOf" srcId="{A22C60CE-C67A-DA42-8870-C36DB941818C}" destId="{D21BAFB9-BCB5-884C-A3FD-504E8A0648ED}" srcOrd="2" destOrd="0" presId="urn:microsoft.com/office/officeart/2008/layout/CaptionedPictures"/>
    <dgm:cxn modelId="{0F45D00B-3DE8-1148-8F82-891B7F2EBCA8}" type="presParOf" srcId="{D21BAFB9-BCB5-884C-A3FD-504E8A0648ED}" destId="{8BC60420-CE17-A440-B431-E0AF08A4C03C}" srcOrd="0" destOrd="0" presId="urn:microsoft.com/office/officeart/2008/layout/CaptionedPictures"/>
    <dgm:cxn modelId="{E80F7B48-0612-7546-A8E7-4E4ACFA10843}" type="presParOf" srcId="{D21BAFB9-BCB5-884C-A3FD-504E8A0648ED}" destId="{31FD9228-1C65-9F4A-86BC-0E3E5EDD92D7}" srcOrd="1" destOrd="0" presId="urn:microsoft.com/office/officeart/2008/layout/CaptionedPictures"/>
    <dgm:cxn modelId="{8F4D8520-86F8-EA4E-83F3-C69C2A889DEF}" type="presParOf" srcId="{D21BAFB9-BCB5-884C-A3FD-504E8A0648ED}" destId="{87D774F9-5559-5246-91D0-1FB59D76D753}" srcOrd="2" destOrd="0" presId="urn:microsoft.com/office/officeart/2008/layout/CaptionedPictures"/>
    <dgm:cxn modelId="{76EA13A7-D64D-B743-9F5B-BBB24B72884D}" type="presParOf" srcId="{87D774F9-5559-5246-91D0-1FB59D76D753}" destId="{F8F0AF7B-A3E1-5847-9DF4-FE3E2E33CE6E}" srcOrd="0" destOrd="0" presId="urn:microsoft.com/office/officeart/2008/layout/CaptionedPictures"/>
    <dgm:cxn modelId="{34986A84-4C88-4640-94F9-55517F50E502}" type="presParOf" srcId="{87D774F9-5559-5246-91D0-1FB59D76D753}" destId="{70A9D7E3-5E99-4A49-958C-B558BD96620D}" srcOrd="1" destOrd="0" presId="urn:microsoft.com/office/officeart/2008/layout/CaptionedPictures"/>
    <dgm:cxn modelId="{98AC194A-9348-5643-B7AC-A2D1DDE13001}" type="presParOf" srcId="{A22C60CE-C67A-DA42-8870-C36DB941818C}" destId="{1F66A83C-196B-2B48-A808-BBF80AD6F957}" srcOrd="3" destOrd="0" presId="urn:microsoft.com/office/officeart/2008/layout/CaptionedPictures"/>
    <dgm:cxn modelId="{80DC64F5-9B81-DB46-B5D1-952689EBD533}" type="presParOf" srcId="{A22C60CE-C67A-DA42-8870-C36DB941818C}" destId="{52AABF89-861D-9345-BC72-55AD35420E56}" srcOrd="4" destOrd="0" presId="urn:microsoft.com/office/officeart/2008/layout/CaptionedPictures"/>
    <dgm:cxn modelId="{0CF2F5AA-6F24-FF4B-BD53-A7A8B0D1C073}" type="presParOf" srcId="{52AABF89-861D-9345-BC72-55AD35420E56}" destId="{C5CAB856-E91D-D549-B65E-F77C42668240}" srcOrd="0" destOrd="0" presId="urn:microsoft.com/office/officeart/2008/layout/CaptionedPictures"/>
    <dgm:cxn modelId="{CE13AA66-FC26-2A48-9121-7A61B5107406}" type="presParOf" srcId="{52AABF89-861D-9345-BC72-55AD35420E56}" destId="{01FE6999-69CC-6A43-BA0E-4B94A5546FDC}" srcOrd="1" destOrd="0" presId="urn:microsoft.com/office/officeart/2008/layout/CaptionedPictures"/>
    <dgm:cxn modelId="{3FD074A6-5AAE-B040-B228-8B8980EAD85C}" type="presParOf" srcId="{52AABF89-861D-9345-BC72-55AD35420E56}" destId="{45CB6D5B-002F-254B-A91F-991582C6DAF8}" srcOrd="2" destOrd="0" presId="urn:microsoft.com/office/officeart/2008/layout/CaptionedPictures"/>
    <dgm:cxn modelId="{EC83E532-8C92-9440-B7EF-0D2AE73B6690}" type="presParOf" srcId="{45CB6D5B-002F-254B-A91F-991582C6DAF8}" destId="{8F9519EB-F38F-994D-B21C-5D8EAA055F6E}" srcOrd="0" destOrd="0" presId="urn:microsoft.com/office/officeart/2008/layout/CaptionedPictures"/>
    <dgm:cxn modelId="{4DAF2761-7141-2A41-A5E0-B6DF6E2BC919}" type="presParOf" srcId="{45CB6D5B-002F-254B-A91F-991582C6DAF8}" destId="{2DBD3995-AD2E-C544-916E-57A3D9BF523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61EB22-012E-5D4C-9C61-6C64CB2EDB20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2FA57F-6F28-244C-A23C-459A6C287EE4}">
      <dgm:prSet phldrT="[Text]" phldr="1"/>
      <dgm:spPr/>
      <dgm:t>
        <a:bodyPr/>
        <a:lstStyle/>
        <a:p>
          <a:endParaRPr lang="en-US"/>
        </a:p>
      </dgm:t>
    </dgm:pt>
    <dgm:pt modelId="{9D424179-49DB-474C-A2EC-9F25CB3B5740}" type="parTrans" cxnId="{C778E6D5-2274-8C44-8483-9E2F01D6CA58}">
      <dgm:prSet/>
      <dgm:spPr/>
      <dgm:t>
        <a:bodyPr/>
        <a:lstStyle/>
        <a:p>
          <a:endParaRPr lang="en-US"/>
        </a:p>
      </dgm:t>
    </dgm:pt>
    <dgm:pt modelId="{D79D0B32-C236-FB4E-9DDE-B0E33D1D9D61}" type="sibTrans" cxnId="{C778E6D5-2274-8C44-8483-9E2F01D6CA58}">
      <dgm:prSet/>
      <dgm:spPr/>
      <dgm:t>
        <a:bodyPr/>
        <a:lstStyle/>
        <a:p>
          <a:endParaRPr lang="en-US"/>
        </a:p>
      </dgm:t>
    </dgm:pt>
    <dgm:pt modelId="{E860CBE0-C123-414E-9676-C9C43A14CC6B}">
      <dgm:prSet phldrT="[Text]" custT="1"/>
      <dgm:spPr/>
      <dgm:t>
        <a:bodyPr/>
        <a:lstStyle/>
        <a:p>
          <a:r>
            <a:rPr lang="en-US" sz="2000" dirty="0" smtClean="0">
              <a:latin typeface="DFPBiaoKaiW5-ZhuIn"/>
              <a:ea typeface="DFPBiaoKaiW5-ZhuIn"/>
              <a:cs typeface="DFPBiaoKaiW5-ZhuIn"/>
            </a:rPr>
            <a:t>Legislative</a:t>
          </a:r>
          <a:endParaRPr lang="en-US" sz="900" dirty="0">
            <a:latin typeface="DFPBiaoKaiW5-ZhuIn"/>
            <a:ea typeface="DFPBiaoKaiW5-ZhuIn"/>
            <a:cs typeface="DFPBiaoKaiW5-ZhuIn"/>
          </a:endParaRPr>
        </a:p>
      </dgm:t>
    </dgm:pt>
    <dgm:pt modelId="{8B733B3D-F52D-284B-B96E-D223C535D713}" type="parTrans" cxnId="{D9B00DFB-6112-924A-886C-4C57B73A6672}">
      <dgm:prSet/>
      <dgm:spPr/>
      <dgm:t>
        <a:bodyPr/>
        <a:lstStyle/>
        <a:p>
          <a:endParaRPr lang="en-US"/>
        </a:p>
      </dgm:t>
    </dgm:pt>
    <dgm:pt modelId="{E0B366A1-833E-BB4F-9971-03A6177E17B1}" type="sibTrans" cxnId="{D9B00DFB-6112-924A-886C-4C57B73A6672}">
      <dgm:prSet/>
      <dgm:spPr/>
      <dgm:t>
        <a:bodyPr/>
        <a:lstStyle/>
        <a:p>
          <a:endParaRPr lang="en-US"/>
        </a:p>
      </dgm:t>
    </dgm:pt>
    <dgm:pt modelId="{CB902E51-AFAC-1E4F-AEA8-9A20DB533246}">
      <dgm:prSet phldrT="[Text]" phldr="1"/>
      <dgm:spPr/>
      <dgm:t>
        <a:bodyPr/>
        <a:lstStyle/>
        <a:p>
          <a:endParaRPr lang="en-US"/>
        </a:p>
      </dgm:t>
    </dgm:pt>
    <dgm:pt modelId="{3F40D515-BC9D-104C-A4A5-67A1A31B080B}" type="parTrans" cxnId="{A3515852-701F-3C46-B460-F0F728C9F17F}">
      <dgm:prSet/>
      <dgm:spPr/>
      <dgm:t>
        <a:bodyPr/>
        <a:lstStyle/>
        <a:p>
          <a:endParaRPr lang="en-US"/>
        </a:p>
      </dgm:t>
    </dgm:pt>
    <dgm:pt modelId="{939C39E3-B642-3144-ABA1-B9AE697EFB35}" type="sibTrans" cxnId="{A3515852-701F-3C46-B460-F0F728C9F17F}">
      <dgm:prSet/>
      <dgm:spPr/>
      <dgm:t>
        <a:bodyPr/>
        <a:lstStyle/>
        <a:p>
          <a:endParaRPr lang="en-US"/>
        </a:p>
      </dgm:t>
    </dgm:pt>
    <dgm:pt modelId="{D397D78F-F4FF-FD4D-90DD-F9A88728F44D}">
      <dgm:prSet phldrT="[Text]" phldr="1"/>
      <dgm:spPr/>
      <dgm:t>
        <a:bodyPr/>
        <a:lstStyle/>
        <a:p>
          <a:endParaRPr lang="en-US"/>
        </a:p>
      </dgm:t>
    </dgm:pt>
    <dgm:pt modelId="{F60F1C7A-E91E-6B47-A7AB-335BC7C0B8E7}" type="parTrans" cxnId="{EFAEEB0F-92BF-2B45-85B0-FF3201A21C5C}">
      <dgm:prSet/>
      <dgm:spPr/>
      <dgm:t>
        <a:bodyPr/>
        <a:lstStyle/>
        <a:p>
          <a:endParaRPr lang="en-US"/>
        </a:p>
      </dgm:t>
    </dgm:pt>
    <dgm:pt modelId="{91968497-0967-A54C-8C18-39E72DEC3566}" type="sibTrans" cxnId="{EFAEEB0F-92BF-2B45-85B0-FF3201A21C5C}">
      <dgm:prSet/>
      <dgm:spPr/>
      <dgm:t>
        <a:bodyPr/>
        <a:lstStyle/>
        <a:p>
          <a:endParaRPr lang="en-US"/>
        </a:p>
      </dgm:t>
    </dgm:pt>
    <dgm:pt modelId="{25072EFA-D904-7D4F-8BC8-6751613D45DF}">
      <dgm:prSet phldrT="[Text]"/>
      <dgm:spPr/>
      <dgm:t>
        <a:bodyPr/>
        <a:lstStyle/>
        <a:p>
          <a:r>
            <a:rPr lang="en-US" dirty="0" smtClean="0">
              <a:latin typeface="DFPBiaoKaiW5-ZhuIn"/>
              <a:ea typeface="DFPBiaoKaiW5-ZhuIn"/>
              <a:cs typeface="DFPBiaoKaiW5-ZhuIn"/>
            </a:rPr>
            <a:t>Judicial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CBEF5931-BE68-4248-A3B2-69A3C3AB3AA9}" type="parTrans" cxnId="{6F12A902-1EED-5040-8795-A80E3BAD6B60}">
      <dgm:prSet/>
      <dgm:spPr/>
      <dgm:t>
        <a:bodyPr/>
        <a:lstStyle/>
        <a:p>
          <a:endParaRPr lang="en-US"/>
        </a:p>
      </dgm:t>
    </dgm:pt>
    <dgm:pt modelId="{109BDB60-B7F9-1A4E-9E00-3D80AF841465}" type="sibTrans" cxnId="{6F12A902-1EED-5040-8795-A80E3BAD6B60}">
      <dgm:prSet/>
      <dgm:spPr/>
      <dgm:t>
        <a:bodyPr/>
        <a:lstStyle/>
        <a:p>
          <a:endParaRPr lang="en-US"/>
        </a:p>
      </dgm:t>
    </dgm:pt>
    <dgm:pt modelId="{69889FAD-01EE-BB42-A8DD-6D1A2E8707A5}">
      <dgm:prSet phldrT="[Text]"/>
      <dgm:spPr/>
      <dgm:t>
        <a:bodyPr/>
        <a:lstStyle/>
        <a:p>
          <a:r>
            <a:rPr lang="en-US" altLang="zh-TW" dirty="0" smtClean="0">
              <a:latin typeface="DFPBiaoKaiW5-ZhuIn"/>
              <a:ea typeface="DFPBiaoKaiW5-ZhuIn"/>
              <a:cs typeface="DFPBiaoKaiW5-ZhuIn"/>
            </a:rPr>
            <a:t>Executive</a:t>
          </a:r>
        </a:p>
      </dgm:t>
    </dgm:pt>
    <dgm:pt modelId="{58B8B79E-BAA7-4D43-BFB1-22235062F560}" type="sibTrans" cxnId="{451A27CB-25B3-264B-BF75-80454D173BF1}">
      <dgm:prSet/>
      <dgm:spPr/>
      <dgm:t>
        <a:bodyPr/>
        <a:lstStyle/>
        <a:p>
          <a:endParaRPr lang="en-US"/>
        </a:p>
      </dgm:t>
    </dgm:pt>
    <dgm:pt modelId="{337ECADD-1894-D14D-853A-169B8AD037C2}" type="parTrans" cxnId="{451A27CB-25B3-264B-BF75-80454D173BF1}">
      <dgm:prSet/>
      <dgm:spPr/>
      <dgm:t>
        <a:bodyPr/>
        <a:lstStyle/>
        <a:p>
          <a:endParaRPr lang="en-US"/>
        </a:p>
      </dgm:t>
    </dgm:pt>
    <dgm:pt modelId="{A22C60CE-C67A-DA42-8870-C36DB941818C}" type="pres">
      <dgm:prSet presAssocID="{E161EB22-012E-5D4C-9C61-6C64CB2EDB2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8C88A00-05FF-AD4F-9B5E-C1B114839CD3}" type="pres">
      <dgm:prSet presAssocID="{552FA57F-6F28-244C-A23C-459A6C287EE4}" presName="composite" presStyleCnt="0">
        <dgm:presLayoutVars>
          <dgm:chMax val="1"/>
          <dgm:chPref val="1"/>
        </dgm:presLayoutVars>
      </dgm:prSet>
      <dgm:spPr/>
    </dgm:pt>
    <dgm:pt modelId="{9526DC78-376C-B64C-9407-A697C86784B2}" type="pres">
      <dgm:prSet presAssocID="{552FA57F-6F28-244C-A23C-459A6C287EE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8C43032-71A2-3646-A778-ED49F63149B6}" type="pres">
      <dgm:prSet presAssocID="{552FA57F-6F28-244C-A23C-459A6C287EE4}" presName="Image" presStyleLbl="alignImgPlace1" presStyleIdx="0" presStyleCnt="3" custLinFactNeighborX="762" custLinFactNeighborY="-254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FB6C6F49-CF20-4C46-A6C2-DF3FD1F9FA67}" type="pres">
      <dgm:prSet presAssocID="{552FA57F-6F28-244C-A23C-459A6C287EE4}" presName="ChildComposite" presStyleCnt="0"/>
      <dgm:spPr/>
    </dgm:pt>
    <dgm:pt modelId="{CB9B291C-BBB8-B848-8BBE-845A8613AAC6}" type="pres">
      <dgm:prSet presAssocID="{552FA57F-6F28-244C-A23C-459A6C287EE4}" presName="Child" presStyleLbl="node1" presStyleIdx="0" presStyleCnt="3" custLinFactNeighborX="2742" custLinFactNeighborY="-32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D2E6A-54D7-D74A-A537-3877D1267069}" type="pres">
      <dgm:prSet presAssocID="{552FA57F-6F28-244C-A23C-459A6C287EE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92CA-C740-4B4E-B4BB-1E42E190D78A}" type="pres">
      <dgm:prSet presAssocID="{D79D0B32-C236-FB4E-9DDE-B0E33D1D9D61}" presName="sibTrans" presStyleCnt="0"/>
      <dgm:spPr/>
    </dgm:pt>
    <dgm:pt modelId="{D21BAFB9-BCB5-884C-A3FD-504E8A0648ED}" type="pres">
      <dgm:prSet presAssocID="{CB902E51-AFAC-1E4F-AEA8-9A20DB533246}" presName="composite" presStyleCnt="0">
        <dgm:presLayoutVars>
          <dgm:chMax val="1"/>
          <dgm:chPref val="1"/>
        </dgm:presLayoutVars>
      </dgm:prSet>
      <dgm:spPr/>
    </dgm:pt>
    <dgm:pt modelId="{8BC60420-CE17-A440-B431-E0AF08A4C03C}" type="pres">
      <dgm:prSet presAssocID="{CB902E51-AFAC-1E4F-AEA8-9A20DB533246}" presName="Accent" presStyleLbl="trAlignAcc1" presStyleIdx="1" presStyleCnt="3" custLinFactNeighborX="3347" custLinFactNeighborY="-2276">
        <dgm:presLayoutVars>
          <dgm:chMax val="0"/>
          <dgm:chPref val="0"/>
        </dgm:presLayoutVars>
      </dgm:prSet>
      <dgm:spPr/>
    </dgm:pt>
    <dgm:pt modelId="{31FD9228-1C65-9F4A-86BC-0E3E5EDD92D7}" type="pres">
      <dgm:prSet presAssocID="{CB902E51-AFAC-1E4F-AEA8-9A20DB533246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87D774F9-5559-5246-91D0-1FB59D76D753}" type="pres">
      <dgm:prSet presAssocID="{CB902E51-AFAC-1E4F-AEA8-9A20DB533246}" presName="ChildComposite" presStyleCnt="0"/>
      <dgm:spPr/>
    </dgm:pt>
    <dgm:pt modelId="{F8F0AF7B-A3E1-5847-9DF4-FE3E2E33CE6E}" type="pres">
      <dgm:prSet presAssocID="{CB902E51-AFAC-1E4F-AEA8-9A20DB533246}" presName="Child" presStyleLbl="node1" presStyleIdx="1" presStyleCnt="3" custLinFactNeighborX="-1152" custLinFactNeighborY="-12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9D7E3-5E99-4A49-958C-B558BD96620D}" type="pres">
      <dgm:prSet presAssocID="{CB902E51-AFAC-1E4F-AEA8-9A20DB5332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6A83C-196B-2B48-A808-BBF80AD6F957}" type="pres">
      <dgm:prSet presAssocID="{939C39E3-B642-3144-ABA1-B9AE697EFB35}" presName="sibTrans" presStyleCnt="0"/>
      <dgm:spPr/>
    </dgm:pt>
    <dgm:pt modelId="{52AABF89-861D-9345-BC72-55AD35420E56}" type="pres">
      <dgm:prSet presAssocID="{D397D78F-F4FF-FD4D-90DD-F9A88728F44D}" presName="composite" presStyleCnt="0">
        <dgm:presLayoutVars>
          <dgm:chMax val="1"/>
          <dgm:chPref val="1"/>
        </dgm:presLayoutVars>
      </dgm:prSet>
      <dgm:spPr/>
    </dgm:pt>
    <dgm:pt modelId="{C5CAB856-E91D-D549-B65E-F77C42668240}" type="pres">
      <dgm:prSet presAssocID="{D397D78F-F4FF-FD4D-90DD-F9A88728F44D}" presName="Accent" presStyleLbl="trAlignAcc1" presStyleIdx="2" presStyleCnt="3">
        <dgm:presLayoutVars>
          <dgm:chMax val="0"/>
          <dgm:chPref val="0"/>
        </dgm:presLayoutVars>
      </dgm:prSet>
      <dgm:spPr/>
    </dgm:pt>
    <dgm:pt modelId="{01FE6999-69CC-6A43-BA0E-4B94A5546FDC}" type="pres">
      <dgm:prSet presAssocID="{D397D78F-F4FF-FD4D-90DD-F9A88728F44D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5CB6D5B-002F-254B-A91F-991582C6DAF8}" type="pres">
      <dgm:prSet presAssocID="{D397D78F-F4FF-FD4D-90DD-F9A88728F44D}" presName="ChildComposite" presStyleCnt="0"/>
      <dgm:spPr/>
    </dgm:pt>
    <dgm:pt modelId="{8F9519EB-F38F-994D-B21C-5D8EAA055F6E}" type="pres">
      <dgm:prSet presAssocID="{D397D78F-F4FF-FD4D-90DD-F9A88728F44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D3995-AD2E-C544-916E-57A3D9BF5232}" type="pres">
      <dgm:prSet presAssocID="{D397D78F-F4FF-FD4D-90DD-F9A88728F44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515852-701F-3C46-B460-F0F728C9F17F}" srcId="{E161EB22-012E-5D4C-9C61-6C64CB2EDB20}" destId="{CB902E51-AFAC-1E4F-AEA8-9A20DB533246}" srcOrd="1" destOrd="0" parTransId="{3F40D515-BC9D-104C-A4A5-67A1A31B080B}" sibTransId="{939C39E3-B642-3144-ABA1-B9AE697EFB35}"/>
    <dgm:cxn modelId="{1AC4AFA4-D49B-9E49-9EE6-1BF69863412B}" type="presOf" srcId="{D397D78F-F4FF-FD4D-90DD-F9A88728F44D}" destId="{2DBD3995-AD2E-C544-916E-57A3D9BF5232}" srcOrd="0" destOrd="0" presId="urn:microsoft.com/office/officeart/2008/layout/CaptionedPictures"/>
    <dgm:cxn modelId="{0739EB00-E61B-6C49-8EF3-C8325D616EC9}" type="presOf" srcId="{552FA57F-6F28-244C-A23C-459A6C287EE4}" destId="{0E0D2E6A-54D7-D74A-A537-3877D1267069}" srcOrd="0" destOrd="0" presId="urn:microsoft.com/office/officeart/2008/layout/CaptionedPictures"/>
    <dgm:cxn modelId="{EFAEEB0F-92BF-2B45-85B0-FF3201A21C5C}" srcId="{E161EB22-012E-5D4C-9C61-6C64CB2EDB20}" destId="{D397D78F-F4FF-FD4D-90DD-F9A88728F44D}" srcOrd="2" destOrd="0" parTransId="{F60F1C7A-E91E-6B47-A7AB-335BC7C0B8E7}" sibTransId="{91968497-0967-A54C-8C18-39E72DEC3566}"/>
    <dgm:cxn modelId="{6F12A902-1EED-5040-8795-A80E3BAD6B60}" srcId="{D397D78F-F4FF-FD4D-90DD-F9A88728F44D}" destId="{25072EFA-D904-7D4F-8BC8-6751613D45DF}" srcOrd="0" destOrd="0" parTransId="{CBEF5931-BE68-4248-A3B2-69A3C3AB3AA9}" sibTransId="{109BDB60-B7F9-1A4E-9E00-3D80AF841465}"/>
    <dgm:cxn modelId="{D9B00DFB-6112-924A-886C-4C57B73A6672}" srcId="{552FA57F-6F28-244C-A23C-459A6C287EE4}" destId="{E860CBE0-C123-414E-9676-C9C43A14CC6B}" srcOrd="0" destOrd="0" parTransId="{8B733B3D-F52D-284B-B96E-D223C535D713}" sibTransId="{E0B366A1-833E-BB4F-9971-03A6177E17B1}"/>
    <dgm:cxn modelId="{C778E6D5-2274-8C44-8483-9E2F01D6CA58}" srcId="{E161EB22-012E-5D4C-9C61-6C64CB2EDB20}" destId="{552FA57F-6F28-244C-A23C-459A6C287EE4}" srcOrd="0" destOrd="0" parTransId="{9D424179-49DB-474C-A2EC-9F25CB3B5740}" sibTransId="{D79D0B32-C236-FB4E-9DDE-B0E33D1D9D61}"/>
    <dgm:cxn modelId="{451A27CB-25B3-264B-BF75-80454D173BF1}" srcId="{CB902E51-AFAC-1E4F-AEA8-9A20DB533246}" destId="{69889FAD-01EE-BB42-A8DD-6D1A2E8707A5}" srcOrd="0" destOrd="0" parTransId="{337ECADD-1894-D14D-853A-169B8AD037C2}" sibTransId="{58B8B79E-BAA7-4D43-BFB1-22235062F560}"/>
    <dgm:cxn modelId="{A9DF3823-0C9B-6B4D-847E-25C27FE13A74}" type="presOf" srcId="{E161EB22-012E-5D4C-9C61-6C64CB2EDB20}" destId="{A22C60CE-C67A-DA42-8870-C36DB941818C}" srcOrd="0" destOrd="0" presId="urn:microsoft.com/office/officeart/2008/layout/CaptionedPictures"/>
    <dgm:cxn modelId="{0D43085D-FE80-E34C-A022-192E77D3E140}" type="presOf" srcId="{E860CBE0-C123-414E-9676-C9C43A14CC6B}" destId="{CB9B291C-BBB8-B848-8BBE-845A8613AAC6}" srcOrd="0" destOrd="0" presId="urn:microsoft.com/office/officeart/2008/layout/CaptionedPictures"/>
    <dgm:cxn modelId="{6601DEA5-ABE7-E045-8E7A-D579E987F1FB}" type="presOf" srcId="{25072EFA-D904-7D4F-8BC8-6751613D45DF}" destId="{8F9519EB-F38F-994D-B21C-5D8EAA055F6E}" srcOrd="0" destOrd="0" presId="urn:microsoft.com/office/officeart/2008/layout/CaptionedPictures"/>
    <dgm:cxn modelId="{B48195DF-8195-FB49-8FBD-5EDFD1495BB1}" type="presOf" srcId="{CB902E51-AFAC-1E4F-AEA8-9A20DB533246}" destId="{70A9D7E3-5E99-4A49-958C-B558BD96620D}" srcOrd="0" destOrd="0" presId="urn:microsoft.com/office/officeart/2008/layout/CaptionedPictures"/>
    <dgm:cxn modelId="{BE56CC72-A355-C64B-9CA7-0BB91E7A64DD}" type="presOf" srcId="{69889FAD-01EE-BB42-A8DD-6D1A2E8707A5}" destId="{F8F0AF7B-A3E1-5847-9DF4-FE3E2E33CE6E}" srcOrd="0" destOrd="0" presId="urn:microsoft.com/office/officeart/2008/layout/CaptionedPictures"/>
    <dgm:cxn modelId="{631B1FB0-EE2A-FE4C-B82E-29634025B359}" type="presParOf" srcId="{A22C60CE-C67A-DA42-8870-C36DB941818C}" destId="{F8C88A00-05FF-AD4F-9B5E-C1B114839CD3}" srcOrd="0" destOrd="0" presId="urn:microsoft.com/office/officeart/2008/layout/CaptionedPictures"/>
    <dgm:cxn modelId="{02133F9E-6ABC-C640-9E50-8204B354DFF7}" type="presParOf" srcId="{F8C88A00-05FF-AD4F-9B5E-C1B114839CD3}" destId="{9526DC78-376C-B64C-9407-A697C86784B2}" srcOrd="0" destOrd="0" presId="urn:microsoft.com/office/officeart/2008/layout/CaptionedPictures"/>
    <dgm:cxn modelId="{CDAB9A1E-532E-F243-A47A-77CBC5052F33}" type="presParOf" srcId="{F8C88A00-05FF-AD4F-9B5E-C1B114839CD3}" destId="{18C43032-71A2-3646-A778-ED49F63149B6}" srcOrd="1" destOrd="0" presId="urn:microsoft.com/office/officeart/2008/layout/CaptionedPictures"/>
    <dgm:cxn modelId="{D4B33024-08E3-264E-AB1A-08B86A373172}" type="presParOf" srcId="{F8C88A00-05FF-AD4F-9B5E-C1B114839CD3}" destId="{FB6C6F49-CF20-4C46-A6C2-DF3FD1F9FA67}" srcOrd="2" destOrd="0" presId="urn:microsoft.com/office/officeart/2008/layout/CaptionedPictures"/>
    <dgm:cxn modelId="{43072BBF-4969-174F-A50C-68A102B2086C}" type="presParOf" srcId="{FB6C6F49-CF20-4C46-A6C2-DF3FD1F9FA67}" destId="{CB9B291C-BBB8-B848-8BBE-845A8613AAC6}" srcOrd="0" destOrd="0" presId="urn:microsoft.com/office/officeart/2008/layout/CaptionedPictures"/>
    <dgm:cxn modelId="{4A682AB9-32EB-A541-AD86-926C682E2F18}" type="presParOf" srcId="{FB6C6F49-CF20-4C46-A6C2-DF3FD1F9FA67}" destId="{0E0D2E6A-54D7-D74A-A537-3877D1267069}" srcOrd="1" destOrd="0" presId="urn:microsoft.com/office/officeart/2008/layout/CaptionedPictures"/>
    <dgm:cxn modelId="{56385B3B-13D7-3345-A551-CC38533EAAE5}" type="presParOf" srcId="{A22C60CE-C67A-DA42-8870-C36DB941818C}" destId="{BC6892CA-C740-4B4E-B4BB-1E42E190D78A}" srcOrd="1" destOrd="0" presId="urn:microsoft.com/office/officeart/2008/layout/CaptionedPictures"/>
    <dgm:cxn modelId="{F2001138-4077-644D-9417-3644D2014A78}" type="presParOf" srcId="{A22C60CE-C67A-DA42-8870-C36DB941818C}" destId="{D21BAFB9-BCB5-884C-A3FD-504E8A0648ED}" srcOrd="2" destOrd="0" presId="urn:microsoft.com/office/officeart/2008/layout/CaptionedPictures"/>
    <dgm:cxn modelId="{FA83652A-60A9-5F4A-BF97-2A7CD592B75F}" type="presParOf" srcId="{D21BAFB9-BCB5-884C-A3FD-504E8A0648ED}" destId="{8BC60420-CE17-A440-B431-E0AF08A4C03C}" srcOrd="0" destOrd="0" presId="urn:microsoft.com/office/officeart/2008/layout/CaptionedPictures"/>
    <dgm:cxn modelId="{A9520C32-4824-CA49-9503-4781C13BD604}" type="presParOf" srcId="{D21BAFB9-BCB5-884C-A3FD-504E8A0648ED}" destId="{31FD9228-1C65-9F4A-86BC-0E3E5EDD92D7}" srcOrd="1" destOrd="0" presId="urn:microsoft.com/office/officeart/2008/layout/CaptionedPictures"/>
    <dgm:cxn modelId="{71006C97-339A-5744-A7BE-0AA479ACCD65}" type="presParOf" srcId="{D21BAFB9-BCB5-884C-A3FD-504E8A0648ED}" destId="{87D774F9-5559-5246-91D0-1FB59D76D753}" srcOrd="2" destOrd="0" presId="urn:microsoft.com/office/officeart/2008/layout/CaptionedPictures"/>
    <dgm:cxn modelId="{4A96B788-0C6B-1E4F-9E62-D1791E2E7E09}" type="presParOf" srcId="{87D774F9-5559-5246-91D0-1FB59D76D753}" destId="{F8F0AF7B-A3E1-5847-9DF4-FE3E2E33CE6E}" srcOrd="0" destOrd="0" presId="urn:microsoft.com/office/officeart/2008/layout/CaptionedPictures"/>
    <dgm:cxn modelId="{80123B0F-439B-A849-86A1-0E2882228100}" type="presParOf" srcId="{87D774F9-5559-5246-91D0-1FB59D76D753}" destId="{70A9D7E3-5E99-4A49-958C-B558BD96620D}" srcOrd="1" destOrd="0" presId="urn:microsoft.com/office/officeart/2008/layout/CaptionedPictures"/>
    <dgm:cxn modelId="{B4C10040-35CD-E242-B3E3-B3BCF80754A5}" type="presParOf" srcId="{A22C60CE-C67A-DA42-8870-C36DB941818C}" destId="{1F66A83C-196B-2B48-A808-BBF80AD6F957}" srcOrd="3" destOrd="0" presId="urn:microsoft.com/office/officeart/2008/layout/CaptionedPictures"/>
    <dgm:cxn modelId="{06CCC839-F7CF-8842-BCA1-2FD13C5C2237}" type="presParOf" srcId="{A22C60CE-C67A-DA42-8870-C36DB941818C}" destId="{52AABF89-861D-9345-BC72-55AD35420E56}" srcOrd="4" destOrd="0" presId="urn:microsoft.com/office/officeart/2008/layout/CaptionedPictures"/>
    <dgm:cxn modelId="{EC5EB750-7C20-4247-837B-F5C36E4D0564}" type="presParOf" srcId="{52AABF89-861D-9345-BC72-55AD35420E56}" destId="{C5CAB856-E91D-D549-B65E-F77C42668240}" srcOrd="0" destOrd="0" presId="urn:microsoft.com/office/officeart/2008/layout/CaptionedPictures"/>
    <dgm:cxn modelId="{2BC08BA9-AFA7-C445-A5DF-D0F272FFD7E5}" type="presParOf" srcId="{52AABF89-861D-9345-BC72-55AD35420E56}" destId="{01FE6999-69CC-6A43-BA0E-4B94A5546FDC}" srcOrd="1" destOrd="0" presId="urn:microsoft.com/office/officeart/2008/layout/CaptionedPictures"/>
    <dgm:cxn modelId="{C0269516-CEEA-E244-8ADF-187FB11C5DD0}" type="presParOf" srcId="{52AABF89-861D-9345-BC72-55AD35420E56}" destId="{45CB6D5B-002F-254B-A91F-991582C6DAF8}" srcOrd="2" destOrd="0" presId="urn:microsoft.com/office/officeart/2008/layout/CaptionedPictures"/>
    <dgm:cxn modelId="{0B03F649-5DFC-684F-93BC-050B211A9CAF}" type="presParOf" srcId="{45CB6D5B-002F-254B-A91F-991582C6DAF8}" destId="{8F9519EB-F38F-994D-B21C-5D8EAA055F6E}" srcOrd="0" destOrd="0" presId="urn:microsoft.com/office/officeart/2008/layout/CaptionedPictures"/>
    <dgm:cxn modelId="{D50DC22E-E5C5-9C41-B675-1F550A9FA5EE}" type="presParOf" srcId="{45CB6D5B-002F-254B-A91F-991582C6DAF8}" destId="{2DBD3995-AD2E-C544-916E-57A3D9BF523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61EB22-012E-5D4C-9C61-6C64CB2EDB20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2FA57F-6F28-244C-A23C-459A6C287EE4}">
      <dgm:prSet phldrT="[Text]" phldr="1"/>
      <dgm:spPr/>
      <dgm:t>
        <a:bodyPr/>
        <a:lstStyle/>
        <a:p>
          <a:endParaRPr lang="en-US"/>
        </a:p>
      </dgm:t>
    </dgm:pt>
    <dgm:pt modelId="{9D424179-49DB-474C-A2EC-9F25CB3B5740}" type="parTrans" cxnId="{C778E6D5-2274-8C44-8483-9E2F01D6CA58}">
      <dgm:prSet/>
      <dgm:spPr/>
      <dgm:t>
        <a:bodyPr/>
        <a:lstStyle/>
        <a:p>
          <a:endParaRPr lang="en-US"/>
        </a:p>
      </dgm:t>
    </dgm:pt>
    <dgm:pt modelId="{D79D0B32-C236-FB4E-9DDE-B0E33D1D9D61}" type="sibTrans" cxnId="{C778E6D5-2274-8C44-8483-9E2F01D6CA58}">
      <dgm:prSet/>
      <dgm:spPr/>
      <dgm:t>
        <a:bodyPr/>
        <a:lstStyle/>
        <a:p>
          <a:endParaRPr lang="en-US"/>
        </a:p>
      </dgm:t>
    </dgm:pt>
    <dgm:pt modelId="{E860CBE0-C123-414E-9676-C9C43A14CC6B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副總統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8B733B3D-F52D-284B-B96E-D223C535D713}" type="parTrans" cxnId="{D9B00DFB-6112-924A-886C-4C57B73A6672}">
      <dgm:prSet/>
      <dgm:spPr/>
      <dgm:t>
        <a:bodyPr/>
        <a:lstStyle/>
        <a:p>
          <a:endParaRPr lang="en-US"/>
        </a:p>
      </dgm:t>
    </dgm:pt>
    <dgm:pt modelId="{E0B366A1-833E-BB4F-9971-03A6177E17B1}" type="sibTrans" cxnId="{D9B00DFB-6112-924A-886C-4C57B73A6672}">
      <dgm:prSet/>
      <dgm:spPr/>
      <dgm:t>
        <a:bodyPr/>
        <a:lstStyle/>
        <a:p>
          <a:endParaRPr lang="en-US"/>
        </a:p>
      </dgm:t>
    </dgm:pt>
    <dgm:pt modelId="{CB902E51-AFAC-1E4F-AEA8-9A20DB533246}">
      <dgm:prSet phldrT="[Text]" phldr="1"/>
      <dgm:spPr/>
      <dgm:t>
        <a:bodyPr/>
        <a:lstStyle/>
        <a:p>
          <a:endParaRPr lang="en-US"/>
        </a:p>
      </dgm:t>
    </dgm:pt>
    <dgm:pt modelId="{3F40D515-BC9D-104C-A4A5-67A1A31B080B}" type="parTrans" cxnId="{A3515852-701F-3C46-B460-F0F728C9F17F}">
      <dgm:prSet/>
      <dgm:spPr/>
      <dgm:t>
        <a:bodyPr/>
        <a:lstStyle/>
        <a:p>
          <a:endParaRPr lang="en-US"/>
        </a:p>
      </dgm:t>
    </dgm:pt>
    <dgm:pt modelId="{939C39E3-B642-3144-ABA1-B9AE697EFB35}" type="sibTrans" cxnId="{A3515852-701F-3C46-B460-F0F728C9F17F}">
      <dgm:prSet/>
      <dgm:spPr/>
      <dgm:t>
        <a:bodyPr/>
        <a:lstStyle/>
        <a:p>
          <a:endParaRPr lang="en-US"/>
        </a:p>
      </dgm:t>
    </dgm:pt>
    <dgm:pt modelId="{69889FAD-01EE-BB42-A8DD-6D1A2E8707A5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總統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337ECADD-1894-D14D-853A-169B8AD037C2}" type="parTrans" cxnId="{451A27CB-25B3-264B-BF75-80454D173BF1}">
      <dgm:prSet/>
      <dgm:spPr/>
      <dgm:t>
        <a:bodyPr/>
        <a:lstStyle/>
        <a:p>
          <a:endParaRPr lang="en-US"/>
        </a:p>
      </dgm:t>
    </dgm:pt>
    <dgm:pt modelId="{58B8B79E-BAA7-4D43-BFB1-22235062F560}" type="sibTrans" cxnId="{451A27CB-25B3-264B-BF75-80454D173BF1}">
      <dgm:prSet/>
      <dgm:spPr/>
      <dgm:t>
        <a:bodyPr/>
        <a:lstStyle/>
        <a:p>
          <a:endParaRPr lang="en-US"/>
        </a:p>
      </dgm:t>
    </dgm:pt>
    <dgm:pt modelId="{D397D78F-F4FF-FD4D-90DD-F9A88728F44D}">
      <dgm:prSet phldrT="[Text]" phldr="1"/>
      <dgm:spPr/>
      <dgm:t>
        <a:bodyPr/>
        <a:lstStyle/>
        <a:p>
          <a:endParaRPr lang="en-US"/>
        </a:p>
      </dgm:t>
    </dgm:pt>
    <dgm:pt modelId="{F60F1C7A-E91E-6B47-A7AB-335BC7C0B8E7}" type="parTrans" cxnId="{EFAEEB0F-92BF-2B45-85B0-FF3201A21C5C}">
      <dgm:prSet/>
      <dgm:spPr/>
      <dgm:t>
        <a:bodyPr/>
        <a:lstStyle/>
        <a:p>
          <a:endParaRPr lang="en-US"/>
        </a:p>
      </dgm:t>
    </dgm:pt>
    <dgm:pt modelId="{91968497-0967-A54C-8C18-39E72DEC3566}" type="sibTrans" cxnId="{EFAEEB0F-92BF-2B45-85B0-FF3201A21C5C}">
      <dgm:prSet/>
      <dgm:spPr/>
      <dgm:t>
        <a:bodyPr/>
        <a:lstStyle/>
        <a:p>
          <a:endParaRPr lang="en-US"/>
        </a:p>
      </dgm:t>
    </dgm:pt>
    <dgm:pt modelId="{25072EFA-D904-7D4F-8BC8-6751613D45DF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州</a:t>
          </a:r>
          <a:r>
            <a:rPr lang="zh-TW" altLang="en-US" dirty="0" smtClean="0">
              <a:latin typeface="DFPBiaoKaiW5-PoIn1"/>
              <a:ea typeface="DFPBiaoKaiW5-PoIn1"/>
              <a:cs typeface="DFPBiaoKaiW5-PoIn1"/>
            </a:rPr>
            <a:t>長</a:t>
          </a:r>
          <a:endParaRPr lang="en-US" dirty="0">
            <a:latin typeface="DFPBiaoKaiW5-PoIn1"/>
            <a:ea typeface="DFPBiaoKaiW5-PoIn1"/>
            <a:cs typeface="DFPBiaoKaiW5-PoIn1"/>
          </a:endParaRPr>
        </a:p>
      </dgm:t>
    </dgm:pt>
    <dgm:pt modelId="{CBEF5931-BE68-4248-A3B2-69A3C3AB3AA9}" type="parTrans" cxnId="{6F12A902-1EED-5040-8795-A80E3BAD6B60}">
      <dgm:prSet/>
      <dgm:spPr/>
      <dgm:t>
        <a:bodyPr/>
        <a:lstStyle/>
        <a:p>
          <a:endParaRPr lang="en-US"/>
        </a:p>
      </dgm:t>
    </dgm:pt>
    <dgm:pt modelId="{109BDB60-B7F9-1A4E-9E00-3D80AF841465}" type="sibTrans" cxnId="{6F12A902-1EED-5040-8795-A80E3BAD6B60}">
      <dgm:prSet/>
      <dgm:spPr/>
      <dgm:t>
        <a:bodyPr/>
        <a:lstStyle/>
        <a:p>
          <a:endParaRPr lang="en-US"/>
        </a:p>
      </dgm:t>
    </dgm:pt>
    <dgm:pt modelId="{A22C60CE-C67A-DA42-8870-C36DB941818C}" type="pres">
      <dgm:prSet presAssocID="{E161EB22-012E-5D4C-9C61-6C64CB2EDB2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8C88A00-05FF-AD4F-9B5E-C1B114839CD3}" type="pres">
      <dgm:prSet presAssocID="{552FA57F-6F28-244C-A23C-459A6C287EE4}" presName="composite" presStyleCnt="0">
        <dgm:presLayoutVars>
          <dgm:chMax val="1"/>
          <dgm:chPref val="1"/>
        </dgm:presLayoutVars>
      </dgm:prSet>
      <dgm:spPr/>
    </dgm:pt>
    <dgm:pt modelId="{9526DC78-376C-B64C-9407-A697C86784B2}" type="pres">
      <dgm:prSet presAssocID="{552FA57F-6F28-244C-A23C-459A6C287EE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8C43032-71A2-3646-A778-ED49F63149B6}" type="pres">
      <dgm:prSet presAssocID="{552FA57F-6F28-244C-A23C-459A6C287EE4}" presName="Image" presStyleLbl="alignImgPlace1" presStyleIdx="0" presStyleCnt="3" custScaleY="114006" custLinFactNeighborX="762" custLinFactNeighborY="-254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B6C6F49-CF20-4C46-A6C2-DF3FD1F9FA67}" type="pres">
      <dgm:prSet presAssocID="{552FA57F-6F28-244C-A23C-459A6C287EE4}" presName="ChildComposite" presStyleCnt="0"/>
      <dgm:spPr/>
    </dgm:pt>
    <dgm:pt modelId="{CB9B291C-BBB8-B848-8BBE-845A8613AAC6}" type="pres">
      <dgm:prSet presAssocID="{552FA57F-6F28-244C-A23C-459A6C287EE4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D2E6A-54D7-D74A-A537-3877D1267069}" type="pres">
      <dgm:prSet presAssocID="{552FA57F-6F28-244C-A23C-459A6C287EE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92CA-C740-4B4E-B4BB-1E42E190D78A}" type="pres">
      <dgm:prSet presAssocID="{D79D0B32-C236-FB4E-9DDE-B0E33D1D9D61}" presName="sibTrans" presStyleCnt="0"/>
      <dgm:spPr/>
    </dgm:pt>
    <dgm:pt modelId="{D21BAFB9-BCB5-884C-A3FD-504E8A0648ED}" type="pres">
      <dgm:prSet presAssocID="{CB902E51-AFAC-1E4F-AEA8-9A20DB533246}" presName="composite" presStyleCnt="0">
        <dgm:presLayoutVars>
          <dgm:chMax val="1"/>
          <dgm:chPref val="1"/>
        </dgm:presLayoutVars>
      </dgm:prSet>
      <dgm:spPr/>
    </dgm:pt>
    <dgm:pt modelId="{8BC60420-CE17-A440-B431-E0AF08A4C03C}" type="pres">
      <dgm:prSet presAssocID="{CB902E51-AFAC-1E4F-AEA8-9A20DB533246}" presName="Accent" presStyleLbl="trAlignAcc1" presStyleIdx="1" presStyleCnt="3" custLinFactNeighborX="3347" custLinFactNeighborY="-2276">
        <dgm:presLayoutVars>
          <dgm:chMax val="0"/>
          <dgm:chPref val="0"/>
        </dgm:presLayoutVars>
      </dgm:prSet>
      <dgm:spPr/>
    </dgm:pt>
    <dgm:pt modelId="{31FD9228-1C65-9F4A-86BC-0E3E5EDD92D7}" type="pres">
      <dgm:prSet presAssocID="{CB902E51-AFAC-1E4F-AEA8-9A20DB533246}" presName="Image" presStyleLbl="alignImgPlace1" presStyleIdx="1" presStyleCnt="3" custScaleY="105479" custLinFactNeighborX="144" custLinFactNeighborY="-8499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7D774F9-5559-5246-91D0-1FB59D76D753}" type="pres">
      <dgm:prSet presAssocID="{CB902E51-AFAC-1E4F-AEA8-9A20DB533246}" presName="ChildComposite" presStyleCnt="0"/>
      <dgm:spPr/>
    </dgm:pt>
    <dgm:pt modelId="{F8F0AF7B-A3E1-5847-9DF4-FE3E2E33CE6E}" type="pres">
      <dgm:prSet presAssocID="{CB902E51-AFAC-1E4F-AEA8-9A20DB533246}" presName="Child" presStyleLbl="node1" presStyleIdx="1" presStyleCnt="3" custLinFactNeighborX="-1152" custLinFactNeighborY="-12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9D7E3-5E99-4A49-958C-B558BD96620D}" type="pres">
      <dgm:prSet presAssocID="{CB902E51-AFAC-1E4F-AEA8-9A20DB5332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6A83C-196B-2B48-A808-BBF80AD6F957}" type="pres">
      <dgm:prSet presAssocID="{939C39E3-B642-3144-ABA1-B9AE697EFB35}" presName="sibTrans" presStyleCnt="0"/>
      <dgm:spPr/>
    </dgm:pt>
    <dgm:pt modelId="{52AABF89-861D-9345-BC72-55AD35420E56}" type="pres">
      <dgm:prSet presAssocID="{D397D78F-F4FF-FD4D-90DD-F9A88728F44D}" presName="composite" presStyleCnt="0">
        <dgm:presLayoutVars>
          <dgm:chMax val="1"/>
          <dgm:chPref val="1"/>
        </dgm:presLayoutVars>
      </dgm:prSet>
      <dgm:spPr/>
    </dgm:pt>
    <dgm:pt modelId="{C5CAB856-E91D-D549-B65E-F77C42668240}" type="pres">
      <dgm:prSet presAssocID="{D397D78F-F4FF-FD4D-90DD-F9A88728F44D}" presName="Accent" presStyleLbl="trAlignAcc1" presStyleIdx="2" presStyleCnt="3">
        <dgm:presLayoutVars>
          <dgm:chMax val="0"/>
          <dgm:chPref val="0"/>
        </dgm:presLayoutVars>
      </dgm:prSet>
      <dgm:spPr/>
    </dgm:pt>
    <dgm:pt modelId="{01FE6999-69CC-6A43-BA0E-4B94A5546FDC}" type="pres">
      <dgm:prSet presAssocID="{D397D78F-F4FF-FD4D-90DD-F9A88728F44D}" presName="Image" presStyleLbl="alignImgPlace1" presStyleIdx="2" presStyleCnt="3" custScaleY="118878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5CB6D5B-002F-254B-A91F-991582C6DAF8}" type="pres">
      <dgm:prSet presAssocID="{D397D78F-F4FF-FD4D-90DD-F9A88728F44D}" presName="ChildComposite" presStyleCnt="0"/>
      <dgm:spPr/>
    </dgm:pt>
    <dgm:pt modelId="{8F9519EB-F38F-994D-B21C-5D8EAA055F6E}" type="pres">
      <dgm:prSet presAssocID="{D397D78F-F4FF-FD4D-90DD-F9A88728F44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D3995-AD2E-C544-916E-57A3D9BF5232}" type="pres">
      <dgm:prSet presAssocID="{D397D78F-F4FF-FD4D-90DD-F9A88728F44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515852-701F-3C46-B460-F0F728C9F17F}" srcId="{E161EB22-012E-5D4C-9C61-6C64CB2EDB20}" destId="{CB902E51-AFAC-1E4F-AEA8-9A20DB533246}" srcOrd="1" destOrd="0" parTransId="{3F40D515-BC9D-104C-A4A5-67A1A31B080B}" sibTransId="{939C39E3-B642-3144-ABA1-B9AE697EFB35}"/>
    <dgm:cxn modelId="{70B0D034-0FDF-FD4D-A139-898DC6533AB0}" type="presOf" srcId="{25072EFA-D904-7D4F-8BC8-6751613D45DF}" destId="{8F9519EB-F38F-994D-B21C-5D8EAA055F6E}" srcOrd="0" destOrd="0" presId="urn:microsoft.com/office/officeart/2008/layout/CaptionedPictures"/>
    <dgm:cxn modelId="{EFAEEB0F-92BF-2B45-85B0-FF3201A21C5C}" srcId="{E161EB22-012E-5D4C-9C61-6C64CB2EDB20}" destId="{D397D78F-F4FF-FD4D-90DD-F9A88728F44D}" srcOrd="2" destOrd="0" parTransId="{F60F1C7A-E91E-6B47-A7AB-335BC7C0B8E7}" sibTransId="{91968497-0967-A54C-8C18-39E72DEC3566}"/>
    <dgm:cxn modelId="{6F12A902-1EED-5040-8795-A80E3BAD6B60}" srcId="{D397D78F-F4FF-FD4D-90DD-F9A88728F44D}" destId="{25072EFA-D904-7D4F-8BC8-6751613D45DF}" srcOrd="0" destOrd="0" parTransId="{CBEF5931-BE68-4248-A3B2-69A3C3AB3AA9}" sibTransId="{109BDB60-B7F9-1A4E-9E00-3D80AF841465}"/>
    <dgm:cxn modelId="{C4A357EF-ACE5-A144-A07F-278ADEBA2B35}" type="presOf" srcId="{E860CBE0-C123-414E-9676-C9C43A14CC6B}" destId="{CB9B291C-BBB8-B848-8BBE-845A8613AAC6}" srcOrd="0" destOrd="0" presId="urn:microsoft.com/office/officeart/2008/layout/CaptionedPictures"/>
    <dgm:cxn modelId="{D9B00DFB-6112-924A-886C-4C57B73A6672}" srcId="{552FA57F-6F28-244C-A23C-459A6C287EE4}" destId="{E860CBE0-C123-414E-9676-C9C43A14CC6B}" srcOrd="0" destOrd="0" parTransId="{8B733B3D-F52D-284B-B96E-D223C535D713}" sibTransId="{E0B366A1-833E-BB4F-9971-03A6177E17B1}"/>
    <dgm:cxn modelId="{C778E6D5-2274-8C44-8483-9E2F01D6CA58}" srcId="{E161EB22-012E-5D4C-9C61-6C64CB2EDB20}" destId="{552FA57F-6F28-244C-A23C-459A6C287EE4}" srcOrd="0" destOrd="0" parTransId="{9D424179-49DB-474C-A2EC-9F25CB3B5740}" sibTransId="{D79D0B32-C236-FB4E-9DDE-B0E33D1D9D61}"/>
    <dgm:cxn modelId="{71329C04-7454-9642-B4D6-6B42A6BCF2E0}" type="presOf" srcId="{69889FAD-01EE-BB42-A8DD-6D1A2E8707A5}" destId="{F8F0AF7B-A3E1-5847-9DF4-FE3E2E33CE6E}" srcOrd="0" destOrd="0" presId="urn:microsoft.com/office/officeart/2008/layout/CaptionedPictures"/>
    <dgm:cxn modelId="{451A27CB-25B3-264B-BF75-80454D173BF1}" srcId="{CB902E51-AFAC-1E4F-AEA8-9A20DB533246}" destId="{69889FAD-01EE-BB42-A8DD-6D1A2E8707A5}" srcOrd="0" destOrd="0" parTransId="{337ECADD-1894-D14D-853A-169B8AD037C2}" sibTransId="{58B8B79E-BAA7-4D43-BFB1-22235062F560}"/>
    <dgm:cxn modelId="{BB47CC0D-9B32-D143-8623-B7FAE4C4DB93}" type="presOf" srcId="{E161EB22-012E-5D4C-9C61-6C64CB2EDB20}" destId="{A22C60CE-C67A-DA42-8870-C36DB941818C}" srcOrd="0" destOrd="0" presId="urn:microsoft.com/office/officeart/2008/layout/CaptionedPictures"/>
    <dgm:cxn modelId="{30D179A3-855E-9E4B-8552-5CBE6A1B9429}" type="presOf" srcId="{D397D78F-F4FF-FD4D-90DD-F9A88728F44D}" destId="{2DBD3995-AD2E-C544-916E-57A3D9BF5232}" srcOrd="0" destOrd="0" presId="urn:microsoft.com/office/officeart/2008/layout/CaptionedPictures"/>
    <dgm:cxn modelId="{FFD69990-4121-3445-9C8B-D7C753D82A54}" type="presOf" srcId="{CB902E51-AFAC-1E4F-AEA8-9A20DB533246}" destId="{70A9D7E3-5E99-4A49-958C-B558BD96620D}" srcOrd="0" destOrd="0" presId="urn:microsoft.com/office/officeart/2008/layout/CaptionedPictures"/>
    <dgm:cxn modelId="{883579A7-6D6A-BE4F-A443-C3D41B488D21}" type="presOf" srcId="{552FA57F-6F28-244C-A23C-459A6C287EE4}" destId="{0E0D2E6A-54D7-D74A-A537-3877D1267069}" srcOrd="0" destOrd="0" presId="urn:microsoft.com/office/officeart/2008/layout/CaptionedPictures"/>
    <dgm:cxn modelId="{BA6AC392-3475-974F-861C-625A4F069890}" type="presParOf" srcId="{A22C60CE-C67A-DA42-8870-C36DB941818C}" destId="{F8C88A00-05FF-AD4F-9B5E-C1B114839CD3}" srcOrd="0" destOrd="0" presId="urn:microsoft.com/office/officeart/2008/layout/CaptionedPictures"/>
    <dgm:cxn modelId="{EC38CC08-7E77-F649-A020-DE73A03C74BA}" type="presParOf" srcId="{F8C88A00-05FF-AD4F-9B5E-C1B114839CD3}" destId="{9526DC78-376C-B64C-9407-A697C86784B2}" srcOrd="0" destOrd="0" presId="urn:microsoft.com/office/officeart/2008/layout/CaptionedPictures"/>
    <dgm:cxn modelId="{2C6DAAD9-53C8-5346-8FC6-8B6AE3C1148E}" type="presParOf" srcId="{F8C88A00-05FF-AD4F-9B5E-C1B114839CD3}" destId="{18C43032-71A2-3646-A778-ED49F63149B6}" srcOrd="1" destOrd="0" presId="urn:microsoft.com/office/officeart/2008/layout/CaptionedPictures"/>
    <dgm:cxn modelId="{BD94A10F-1583-8049-B247-914852DC01BE}" type="presParOf" srcId="{F8C88A00-05FF-AD4F-9B5E-C1B114839CD3}" destId="{FB6C6F49-CF20-4C46-A6C2-DF3FD1F9FA67}" srcOrd="2" destOrd="0" presId="urn:microsoft.com/office/officeart/2008/layout/CaptionedPictures"/>
    <dgm:cxn modelId="{FA9E8718-5E6A-CF4A-BBD2-2936049AF2B1}" type="presParOf" srcId="{FB6C6F49-CF20-4C46-A6C2-DF3FD1F9FA67}" destId="{CB9B291C-BBB8-B848-8BBE-845A8613AAC6}" srcOrd="0" destOrd="0" presId="urn:microsoft.com/office/officeart/2008/layout/CaptionedPictures"/>
    <dgm:cxn modelId="{18A63728-DD02-8544-A53D-DEEB029D018B}" type="presParOf" srcId="{FB6C6F49-CF20-4C46-A6C2-DF3FD1F9FA67}" destId="{0E0D2E6A-54D7-D74A-A537-3877D1267069}" srcOrd="1" destOrd="0" presId="urn:microsoft.com/office/officeart/2008/layout/CaptionedPictures"/>
    <dgm:cxn modelId="{6CC7167B-C119-EF46-8EE4-C8616E2B615E}" type="presParOf" srcId="{A22C60CE-C67A-DA42-8870-C36DB941818C}" destId="{BC6892CA-C740-4B4E-B4BB-1E42E190D78A}" srcOrd="1" destOrd="0" presId="urn:microsoft.com/office/officeart/2008/layout/CaptionedPictures"/>
    <dgm:cxn modelId="{0ECDD01D-F4DD-CB4B-A493-772AF28E844D}" type="presParOf" srcId="{A22C60CE-C67A-DA42-8870-C36DB941818C}" destId="{D21BAFB9-BCB5-884C-A3FD-504E8A0648ED}" srcOrd="2" destOrd="0" presId="urn:microsoft.com/office/officeart/2008/layout/CaptionedPictures"/>
    <dgm:cxn modelId="{5E982128-BADB-E840-976E-E015D31244AA}" type="presParOf" srcId="{D21BAFB9-BCB5-884C-A3FD-504E8A0648ED}" destId="{8BC60420-CE17-A440-B431-E0AF08A4C03C}" srcOrd="0" destOrd="0" presId="urn:microsoft.com/office/officeart/2008/layout/CaptionedPictures"/>
    <dgm:cxn modelId="{1DF207D1-91A2-B347-B545-6F279760DDA5}" type="presParOf" srcId="{D21BAFB9-BCB5-884C-A3FD-504E8A0648ED}" destId="{31FD9228-1C65-9F4A-86BC-0E3E5EDD92D7}" srcOrd="1" destOrd="0" presId="urn:microsoft.com/office/officeart/2008/layout/CaptionedPictures"/>
    <dgm:cxn modelId="{C47CE68F-5576-B44A-9EB0-6989CA1EE4CF}" type="presParOf" srcId="{D21BAFB9-BCB5-884C-A3FD-504E8A0648ED}" destId="{87D774F9-5559-5246-91D0-1FB59D76D753}" srcOrd="2" destOrd="0" presId="urn:microsoft.com/office/officeart/2008/layout/CaptionedPictures"/>
    <dgm:cxn modelId="{F4872569-50E1-224D-ABE2-F4B2F5C4433B}" type="presParOf" srcId="{87D774F9-5559-5246-91D0-1FB59D76D753}" destId="{F8F0AF7B-A3E1-5847-9DF4-FE3E2E33CE6E}" srcOrd="0" destOrd="0" presId="urn:microsoft.com/office/officeart/2008/layout/CaptionedPictures"/>
    <dgm:cxn modelId="{E7F1A656-6A3E-E743-AA1E-21BE286EDDC7}" type="presParOf" srcId="{87D774F9-5559-5246-91D0-1FB59D76D753}" destId="{70A9D7E3-5E99-4A49-958C-B558BD96620D}" srcOrd="1" destOrd="0" presId="urn:microsoft.com/office/officeart/2008/layout/CaptionedPictures"/>
    <dgm:cxn modelId="{7F31FBB1-34A7-F44F-931D-9CF9F49AC97A}" type="presParOf" srcId="{A22C60CE-C67A-DA42-8870-C36DB941818C}" destId="{1F66A83C-196B-2B48-A808-BBF80AD6F957}" srcOrd="3" destOrd="0" presId="urn:microsoft.com/office/officeart/2008/layout/CaptionedPictures"/>
    <dgm:cxn modelId="{309B5E8B-EDB1-8945-9413-506CDCAFC8AF}" type="presParOf" srcId="{A22C60CE-C67A-DA42-8870-C36DB941818C}" destId="{52AABF89-861D-9345-BC72-55AD35420E56}" srcOrd="4" destOrd="0" presId="urn:microsoft.com/office/officeart/2008/layout/CaptionedPictures"/>
    <dgm:cxn modelId="{732ED95F-985A-764C-B215-BA3C79ACB895}" type="presParOf" srcId="{52AABF89-861D-9345-BC72-55AD35420E56}" destId="{C5CAB856-E91D-D549-B65E-F77C42668240}" srcOrd="0" destOrd="0" presId="urn:microsoft.com/office/officeart/2008/layout/CaptionedPictures"/>
    <dgm:cxn modelId="{651421D8-CB10-F84D-A835-BE306A9CFE38}" type="presParOf" srcId="{52AABF89-861D-9345-BC72-55AD35420E56}" destId="{01FE6999-69CC-6A43-BA0E-4B94A5546FDC}" srcOrd="1" destOrd="0" presId="urn:microsoft.com/office/officeart/2008/layout/CaptionedPictures"/>
    <dgm:cxn modelId="{D9DA56B8-034C-F844-B28C-0D8454B55E9A}" type="presParOf" srcId="{52AABF89-861D-9345-BC72-55AD35420E56}" destId="{45CB6D5B-002F-254B-A91F-991582C6DAF8}" srcOrd="2" destOrd="0" presId="urn:microsoft.com/office/officeart/2008/layout/CaptionedPictures"/>
    <dgm:cxn modelId="{F707B04A-2DF7-444A-B9FE-8D8C3A010B6E}" type="presParOf" srcId="{45CB6D5B-002F-254B-A91F-991582C6DAF8}" destId="{8F9519EB-F38F-994D-B21C-5D8EAA055F6E}" srcOrd="0" destOrd="0" presId="urn:microsoft.com/office/officeart/2008/layout/CaptionedPictures"/>
    <dgm:cxn modelId="{E0D3639F-F17A-0A42-8986-3DE9491A0312}" type="presParOf" srcId="{45CB6D5B-002F-254B-A91F-991582C6DAF8}" destId="{2DBD3995-AD2E-C544-916E-57A3D9BF523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234282-AE51-BF49-B24F-B93044D52E17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27A6AE-1F95-7A41-8E2A-5085BACE3F9A}">
      <dgm:prSet phldrT="[Text]" custT="1"/>
      <dgm:spPr>
        <a:solidFill>
          <a:schemeClr val="accent6"/>
        </a:solidFill>
      </dgm:spPr>
      <dgm:t>
        <a:bodyPr/>
        <a:lstStyle/>
        <a:p>
          <a:endParaRPr lang="en-US" altLang="zh-TW" sz="2800" dirty="0" smtClean="0">
            <a:latin typeface="DFPBiaoKaiW5-ZhuIn"/>
            <a:ea typeface="DFPBiaoKaiW5-ZhuIn"/>
            <a:cs typeface="DFPBiaoKaiW5-ZhuIn"/>
          </a:endParaRPr>
        </a:p>
        <a:p>
          <a:r>
            <a:rPr lang="zh-TW" altLang="en-US" sz="2800" dirty="0" smtClean="0">
              <a:latin typeface="DFPBiaoKaiW5-ZhuIn"/>
              <a:ea typeface="DFPBiaoKaiW5-ZhuIn"/>
              <a:cs typeface="DFPBiaoKaiW5-ZhuIn"/>
            </a:rPr>
            <a:t>國會</a:t>
          </a:r>
          <a:r>
            <a:rPr lang="en-US" altLang="zh-TW" sz="2800" dirty="0" smtClean="0">
              <a:latin typeface="DFPBiaoKaiW5-ZhuIn"/>
              <a:ea typeface="DFPBiaoKaiW5-ZhuIn"/>
              <a:cs typeface="DFPBiaoKaiW5-ZhuIn"/>
            </a:rPr>
            <a:t> </a:t>
          </a:r>
          <a:r>
            <a:rPr lang="en-US" altLang="zh-TW" sz="1400" dirty="0" smtClean="0">
              <a:latin typeface="DFPBiaoKaiW5-ZhuIn"/>
              <a:ea typeface="DFPBiaoKaiW5-ZhuIn"/>
              <a:cs typeface="DFPBiaoKaiW5-ZhuIn"/>
            </a:rPr>
            <a:t>congress</a:t>
          </a:r>
        </a:p>
        <a:p>
          <a:endParaRPr lang="zh-TW" altLang="en-US" sz="1400" dirty="0" smtClean="0">
            <a:latin typeface="DFPBiaoKaiW5-ZhuIn"/>
            <a:ea typeface="DFPBiaoKaiW5-ZhuIn"/>
            <a:cs typeface="DFPBiaoKaiW5-ZhuIn"/>
          </a:endParaRPr>
        </a:p>
        <a:p>
          <a:endParaRPr lang="en-US" sz="1400" dirty="0">
            <a:latin typeface="DFPBiaoKaiW5-ZhuIn"/>
            <a:ea typeface="DFPBiaoKaiW5-ZhuIn"/>
            <a:cs typeface="DFPBiaoKaiW5-ZhuIn"/>
          </a:endParaRPr>
        </a:p>
      </dgm:t>
    </dgm:pt>
    <dgm:pt modelId="{9B44DC30-3A59-B849-B6ED-34A49A29F655}" type="parTrans" cxnId="{F137B6D2-0240-AD43-B3AE-AAB49CFA7758}">
      <dgm:prSet/>
      <dgm:spPr/>
      <dgm:t>
        <a:bodyPr/>
        <a:lstStyle/>
        <a:p>
          <a:endParaRPr lang="en-US"/>
        </a:p>
      </dgm:t>
    </dgm:pt>
    <dgm:pt modelId="{3A3E3463-0E1A-AF43-9225-A47DEA970EA0}" type="sibTrans" cxnId="{F137B6D2-0240-AD43-B3AE-AAB49CFA7758}">
      <dgm:prSet/>
      <dgm:spPr/>
      <dgm:t>
        <a:bodyPr/>
        <a:lstStyle/>
        <a:p>
          <a:endParaRPr lang="en-US"/>
        </a:p>
      </dgm:t>
    </dgm:pt>
    <dgm:pt modelId="{3AEB5AA0-ED7C-3E40-8AF4-197784F83203}">
      <dgm:prSet phldrT="[Text]" custT="1"/>
      <dgm:spPr/>
      <dgm:t>
        <a:bodyPr/>
        <a:lstStyle/>
        <a:p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參議院</a:t>
          </a:r>
          <a:r>
            <a:rPr lang="en-US" altLang="zh-TW" sz="2000" dirty="0" smtClean="0">
              <a:latin typeface="DFPBiaoKaiW5-ZhuIn"/>
              <a:ea typeface="DFPBiaoKaiW5-ZhuIn"/>
              <a:cs typeface="DFPBiaoKaiW5-ZhuIn"/>
            </a:rPr>
            <a:t>   </a:t>
          </a:r>
          <a:r>
            <a:rPr lang="en-US" altLang="zh-TW" sz="1400" dirty="0" smtClean="0">
              <a:latin typeface="DFPBiaoKaiW5-ZhuIn"/>
              <a:ea typeface="DFPBiaoKaiW5-ZhuIn"/>
              <a:cs typeface="DFPBiaoKaiW5-ZhuIn"/>
            </a:rPr>
            <a:t>Senate</a:t>
          </a:r>
          <a:endParaRPr lang="en-US" sz="1400" dirty="0">
            <a:latin typeface="DFPBiaoKaiW5-ZhuIn"/>
            <a:ea typeface="DFPBiaoKaiW5-ZhuIn"/>
            <a:cs typeface="DFPBiaoKaiW5-ZhuIn"/>
          </a:endParaRPr>
        </a:p>
      </dgm:t>
    </dgm:pt>
    <dgm:pt modelId="{F32F7F21-CA02-994C-84CC-B6ECA73D4126}" type="parTrans" cxnId="{2DA5A471-E194-8D49-9A76-FE71467E2CBC}">
      <dgm:prSet/>
      <dgm:spPr/>
      <dgm:t>
        <a:bodyPr/>
        <a:lstStyle/>
        <a:p>
          <a:endParaRPr lang="en-US"/>
        </a:p>
      </dgm:t>
    </dgm:pt>
    <dgm:pt modelId="{43809B81-82DA-F945-8C14-344A58395370}" type="sibTrans" cxnId="{2DA5A471-E194-8D49-9A76-FE71467E2CBC}">
      <dgm:prSet/>
      <dgm:spPr/>
      <dgm:t>
        <a:bodyPr/>
        <a:lstStyle/>
        <a:p>
          <a:endParaRPr lang="en-US"/>
        </a:p>
      </dgm:t>
    </dgm:pt>
    <dgm:pt modelId="{873C287A-D81D-F24B-8EF5-0A802908CD00}">
      <dgm:prSet phldrT="[Text]" custT="1"/>
      <dgm:spPr/>
      <dgm:t>
        <a:bodyPr/>
        <a:lstStyle/>
        <a:p>
          <a:r>
            <a:rPr lang="en-US" altLang="zh-TW" sz="1400" dirty="0" smtClean="0"/>
            <a:t>100</a:t>
          </a:r>
          <a:r>
            <a:rPr lang="zh-TW" altLang="en-US" sz="1400" dirty="0" smtClean="0">
              <a:latin typeface="DFPBiaoKaiW5-ZhuIn"/>
              <a:ea typeface="DFPBiaoKaiW5-ZhuIn"/>
              <a:cs typeface="DFPBiaoKaiW5-ZhuIn"/>
            </a:rPr>
            <a:t>參議員 </a:t>
          </a:r>
          <a:endParaRPr lang="en-US" sz="1400" dirty="0">
            <a:latin typeface="DFPBiaoKaiW5-ZhuIn"/>
            <a:ea typeface="DFPBiaoKaiW5-ZhuIn"/>
            <a:cs typeface="DFPBiaoKaiW5-ZhuIn"/>
          </a:endParaRPr>
        </a:p>
      </dgm:t>
    </dgm:pt>
    <dgm:pt modelId="{F5569CB3-2274-5F46-9D2B-908446FDC33E}" type="parTrans" cxnId="{5DBEB496-E829-9C44-9E80-EE079627D6A4}">
      <dgm:prSet/>
      <dgm:spPr/>
      <dgm:t>
        <a:bodyPr/>
        <a:lstStyle/>
        <a:p>
          <a:endParaRPr lang="en-US"/>
        </a:p>
      </dgm:t>
    </dgm:pt>
    <dgm:pt modelId="{3550C612-CCDD-B24D-96D8-8A89E79DEABD}" type="sibTrans" cxnId="{5DBEB496-E829-9C44-9E80-EE079627D6A4}">
      <dgm:prSet/>
      <dgm:spPr/>
      <dgm:t>
        <a:bodyPr/>
        <a:lstStyle/>
        <a:p>
          <a:endParaRPr lang="en-US"/>
        </a:p>
      </dgm:t>
    </dgm:pt>
    <dgm:pt modelId="{EFE2354F-9523-5E4E-819F-FFF62BC83866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每一州由兩個參議員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5FA4810B-5CD6-AF40-B4DD-BCFB841B4083}" type="parTrans" cxnId="{35177F18-A1E1-4349-B415-0632EBEF9CE9}">
      <dgm:prSet/>
      <dgm:spPr/>
      <dgm:t>
        <a:bodyPr/>
        <a:lstStyle/>
        <a:p>
          <a:endParaRPr lang="en-US"/>
        </a:p>
      </dgm:t>
    </dgm:pt>
    <dgm:pt modelId="{7E09F79D-4129-CF4A-AC28-098D075EEDD4}" type="sibTrans" cxnId="{35177F18-A1E1-4349-B415-0632EBEF9CE9}">
      <dgm:prSet/>
      <dgm:spPr/>
      <dgm:t>
        <a:bodyPr/>
        <a:lstStyle/>
        <a:p>
          <a:endParaRPr lang="en-US"/>
        </a:p>
      </dgm:t>
    </dgm:pt>
    <dgm:pt modelId="{5553C979-10BC-8346-AE19-4F4EA6A2EFC2}">
      <dgm:prSet phldrT="[Text]" custT="1"/>
      <dgm:spPr/>
      <dgm:t>
        <a:bodyPr/>
        <a:lstStyle/>
        <a:p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眾議院</a:t>
          </a:r>
          <a:r>
            <a:rPr lang="en-US" altLang="zh-TW" sz="2000" dirty="0" smtClean="0">
              <a:latin typeface="DFPBiaoKaiW5-ZhuIn"/>
              <a:ea typeface="DFPBiaoKaiW5-ZhuIn"/>
              <a:cs typeface="DFPBiaoKaiW5-ZhuIn"/>
            </a:rPr>
            <a:t>  </a:t>
          </a:r>
          <a:r>
            <a:rPr lang="en-US" altLang="zh-TW" sz="1600" dirty="0" smtClean="0">
              <a:latin typeface="DFPBiaoKaiW5-ZhuIn"/>
              <a:ea typeface="DFPBiaoKaiW5-ZhuIn"/>
              <a:cs typeface="DFPBiaoKaiW5-ZhuIn"/>
            </a:rPr>
            <a:t>House of representatives</a:t>
          </a:r>
          <a:endParaRPr lang="en-US" sz="1600" dirty="0">
            <a:latin typeface="DFPBiaoKaiW5-ZhuIn"/>
            <a:ea typeface="DFPBiaoKaiW5-ZhuIn"/>
            <a:cs typeface="DFPBiaoKaiW5-ZhuIn"/>
          </a:endParaRPr>
        </a:p>
      </dgm:t>
    </dgm:pt>
    <dgm:pt modelId="{B6312763-7DEC-8C40-A6B9-A379B6DAD5EB}" type="parTrans" cxnId="{CE6DD1F8-BEBE-B940-B994-87DF4F8D160C}">
      <dgm:prSet/>
      <dgm:spPr/>
      <dgm:t>
        <a:bodyPr/>
        <a:lstStyle/>
        <a:p>
          <a:endParaRPr lang="en-US"/>
        </a:p>
      </dgm:t>
    </dgm:pt>
    <dgm:pt modelId="{FA143D98-F55E-6741-A7FE-1FACE2059DBD}" type="sibTrans" cxnId="{CE6DD1F8-BEBE-B940-B994-87DF4F8D160C}">
      <dgm:prSet/>
      <dgm:spPr/>
      <dgm:t>
        <a:bodyPr/>
        <a:lstStyle/>
        <a:p>
          <a:endParaRPr lang="en-US"/>
        </a:p>
      </dgm:t>
    </dgm:pt>
    <dgm:pt modelId="{815D66A0-B2BF-DE4A-BD4C-F764EA5ED3DD}">
      <dgm:prSet phldrT="[Text]" custT="1"/>
      <dgm:spPr/>
      <dgm:t>
        <a:bodyPr/>
        <a:lstStyle/>
        <a:p>
          <a:r>
            <a:rPr lang="en-US" altLang="zh-TW" sz="1800" dirty="0" smtClean="0"/>
            <a:t>435</a:t>
          </a:r>
          <a:r>
            <a:rPr lang="zh-TW" altLang="en-US" sz="1400" dirty="0" smtClean="0">
              <a:latin typeface="DFPBiaoKaiW5-ZhuIn"/>
              <a:ea typeface="DFPBiaoKaiW5-ZhuIn"/>
              <a:cs typeface="DFPBiaoKaiW5-ZhuIn"/>
            </a:rPr>
            <a:t>眾議員</a:t>
          </a:r>
          <a:endParaRPr lang="en-US" sz="1400" dirty="0">
            <a:latin typeface="DFPBiaoKaiW5-ZhuIn"/>
            <a:ea typeface="DFPBiaoKaiW5-ZhuIn"/>
            <a:cs typeface="DFPBiaoKaiW5-ZhuIn"/>
          </a:endParaRPr>
        </a:p>
      </dgm:t>
    </dgm:pt>
    <dgm:pt modelId="{FEA8AA22-B8B1-A84C-9742-1828B583E73C}" type="parTrans" cxnId="{4FB19DB0-7AFA-3349-836B-E37E64D867E7}">
      <dgm:prSet/>
      <dgm:spPr/>
      <dgm:t>
        <a:bodyPr/>
        <a:lstStyle/>
        <a:p>
          <a:endParaRPr lang="en-US"/>
        </a:p>
      </dgm:t>
    </dgm:pt>
    <dgm:pt modelId="{49DF1552-5740-9148-93C2-EABA0B13500F}" type="sibTrans" cxnId="{4FB19DB0-7AFA-3349-836B-E37E64D867E7}">
      <dgm:prSet/>
      <dgm:spPr/>
      <dgm:t>
        <a:bodyPr/>
        <a:lstStyle/>
        <a:p>
          <a:endParaRPr lang="en-US"/>
        </a:p>
      </dgm:t>
    </dgm:pt>
    <dgm:pt modelId="{14B07C01-D056-E547-84C8-0C2AA7254E74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根據每州的人口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8A4943A7-AFB3-EC41-80AA-F709E84CBC2A}" type="parTrans" cxnId="{47F480F5-B190-5246-93DB-4E7398780C74}">
      <dgm:prSet/>
      <dgm:spPr/>
      <dgm:t>
        <a:bodyPr/>
        <a:lstStyle/>
        <a:p>
          <a:endParaRPr lang="en-US"/>
        </a:p>
      </dgm:t>
    </dgm:pt>
    <dgm:pt modelId="{21753C93-ADFC-C84A-A96A-B17D7B6A2BD8}" type="sibTrans" cxnId="{47F480F5-B190-5246-93DB-4E7398780C74}">
      <dgm:prSet/>
      <dgm:spPr/>
      <dgm:t>
        <a:bodyPr/>
        <a:lstStyle/>
        <a:p>
          <a:endParaRPr lang="en-US"/>
        </a:p>
      </dgm:t>
    </dgm:pt>
    <dgm:pt modelId="{CC7AB8FF-E901-0A44-9A3A-9CCA82BE6F9C}" type="pres">
      <dgm:prSet presAssocID="{23234282-AE51-BF49-B24F-B93044D52E1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AB857FD-A693-0C4B-8898-5812EDED99C1}" type="pres">
      <dgm:prSet presAssocID="{F927A6AE-1F95-7A41-8E2A-5085BACE3F9A}" presName="hierRoot1" presStyleCnt="0"/>
      <dgm:spPr/>
    </dgm:pt>
    <dgm:pt modelId="{FB1A05ED-BDD1-534F-904B-FE47A3E1D9F6}" type="pres">
      <dgm:prSet presAssocID="{F927A6AE-1F95-7A41-8E2A-5085BACE3F9A}" presName="composite" presStyleCnt="0"/>
      <dgm:spPr/>
    </dgm:pt>
    <dgm:pt modelId="{716F4D57-4EA8-B744-A034-947381FF2FB0}" type="pres">
      <dgm:prSet presAssocID="{F927A6AE-1F95-7A41-8E2A-5085BACE3F9A}" presName="background" presStyleLbl="node0" presStyleIdx="0" presStyleCnt="1"/>
      <dgm:spPr/>
    </dgm:pt>
    <dgm:pt modelId="{75B586E9-1E06-5B42-ADF2-E4F8DB43FE5E}" type="pres">
      <dgm:prSet presAssocID="{F927A6AE-1F95-7A41-8E2A-5085BACE3F9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1751B2-570C-6548-8CCE-2CF2B8EB0439}" type="pres">
      <dgm:prSet presAssocID="{F927A6AE-1F95-7A41-8E2A-5085BACE3F9A}" presName="hierChild2" presStyleCnt="0"/>
      <dgm:spPr/>
    </dgm:pt>
    <dgm:pt modelId="{9326FE56-9660-E244-9CFE-3C2A827E44D1}" type="pres">
      <dgm:prSet presAssocID="{F32F7F21-CA02-994C-84CC-B6ECA73D4126}" presName="Name10" presStyleLbl="parChTrans1D2" presStyleIdx="0" presStyleCnt="2"/>
      <dgm:spPr/>
      <dgm:t>
        <a:bodyPr/>
        <a:lstStyle/>
        <a:p>
          <a:endParaRPr lang="en-US"/>
        </a:p>
      </dgm:t>
    </dgm:pt>
    <dgm:pt modelId="{4F47A6CF-AAF0-204B-9BDB-F9A19C78324F}" type="pres">
      <dgm:prSet presAssocID="{3AEB5AA0-ED7C-3E40-8AF4-197784F83203}" presName="hierRoot2" presStyleCnt="0"/>
      <dgm:spPr/>
    </dgm:pt>
    <dgm:pt modelId="{E54E2546-C420-9342-B60F-7EC3B4091E9F}" type="pres">
      <dgm:prSet presAssocID="{3AEB5AA0-ED7C-3E40-8AF4-197784F83203}" presName="composite2" presStyleCnt="0"/>
      <dgm:spPr/>
    </dgm:pt>
    <dgm:pt modelId="{9FA9DEBA-A83C-F04D-90F6-34CD13DF3B5A}" type="pres">
      <dgm:prSet presAssocID="{3AEB5AA0-ED7C-3E40-8AF4-197784F83203}" presName="background2" presStyleLbl="node2" presStyleIdx="0" presStyleCnt="2"/>
      <dgm:spPr/>
    </dgm:pt>
    <dgm:pt modelId="{920B8C5E-6FC5-8347-984B-9334E20F16AE}" type="pres">
      <dgm:prSet presAssocID="{3AEB5AA0-ED7C-3E40-8AF4-197784F8320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24EE74-A1CD-954C-8323-CD05D504C3D5}" type="pres">
      <dgm:prSet presAssocID="{3AEB5AA0-ED7C-3E40-8AF4-197784F83203}" presName="hierChild3" presStyleCnt="0"/>
      <dgm:spPr/>
    </dgm:pt>
    <dgm:pt modelId="{96C49564-C4D8-FE45-A5A9-17689D7A5488}" type="pres">
      <dgm:prSet presAssocID="{F5569CB3-2274-5F46-9D2B-908446FDC33E}" presName="Name17" presStyleLbl="parChTrans1D3" presStyleIdx="0" presStyleCnt="4"/>
      <dgm:spPr/>
      <dgm:t>
        <a:bodyPr/>
        <a:lstStyle/>
        <a:p>
          <a:endParaRPr lang="en-US"/>
        </a:p>
      </dgm:t>
    </dgm:pt>
    <dgm:pt modelId="{CF9333F2-3BB6-7A4F-BE44-C99CAE458506}" type="pres">
      <dgm:prSet presAssocID="{873C287A-D81D-F24B-8EF5-0A802908CD00}" presName="hierRoot3" presStyleCnt="0"/>
      <dgm:spPr/>
    </dgm:pt>
    <dgm:pt modelId="{631052C5-DDE6-1244-A21B-2609683C882D}" type="pres">
      <dgm:prSet presAssocID="{873C287A-D81D-F24B-8EF5-0A802908CD00}" presName="composite3" presStyleCnt="0"/>
      <dgm:spPr/>
    </dgm:pt>
    <dgm:pt modelId="{881A17FC-3968-FF49-94BD-B28CAF1BE3C6}" type="pres">
      <dgm:prSet presAssocID="{873C287A-D81D-F24B-8EF5-0A802908CD00}" presName="background3" presStyleLbl="node3" presStyleIdx="0" presStyleCnt="4"/>
      <dgm:spPr/>
    </dgm:pt>
    <dgm:pt modelId="{E7DBA05E-F4CB-3B47-BC59-B0DBAD356C37}" type="pres">
      <dgm:prSet presAssocID="{873C287A-D81D-F24B-8EF5-0A802908CD00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237B41-F9FE-2A47-A7B9-B1106E529ED2}" type="pres">
      <dgm:prSet presAssocID="{873C287A-D81D-F24B-8EF5-0A802908CD00}" presName="hierChild4" presStyleCnt="0"/>
      <dgm:spPr/>
    </dgm:pt>
    <dgm:pt modelId="{739358E8-955E-1F4E-8EEE-8D196D4BE681}" type="pres">
      <dgm:prSet presAssocID="{5FA4810B-5CD6-AF40-B4DD-BCFB841B4083}" presName="Name17" presStyleLbl="parChTrans1D3" presStyleIdx="1" presStyleCnt="4"/>
      <dgm:spPr/>
      <dgm:t>
        <a:bodyPr/>
        <a:lstStyle/>
        <a:p>
          <a:endParaRPr lang="en-US"/>
        </a:p>
      </dgm:t>
    </dgm:pt>
    <dgm:pt modelId="{40237168-8AE0-F14E-BE48-2323A86E3F9E}" type="pres">
      <dgm:prSet presAssocID="{EFE2354F-9523-5E4E-819F-FFF62BC83866}" presName="hierRoot3" presStyleCnt="0"/>
      <dgm:spPr/>
    </dgm:pt>
    <dgm:pt modelId="{A53FE506-70D7-4249-BB84-7FC6FCD87962}" type="pres">
      <dgm:prSet presAssocID="{EFE2354F-9523-5E4E-819F-FFF62BC83866}" presName="composite3" presStyleCnt="0"/>
      <dgm:spPr/>
    </dgm:pt>
    <dgm:pt modelId="{B7265BAC-E62A-1E49-8CAB-EA2BC682E568}" type="pres">
      <dgm:prSet presAssocID="{EFE2354F-9523-5E4E-819F-FFF62BC83866}" presName="background3" presStyleLbl="node3" presStyleIdx="1" presStyleCnt="4"/>
      <dgm:spPr/>
    </dgm:pt>
    <dgm:pt modelId="{A6F635BF-BFDB-7642-9616-7CA65B801F3A}" type="pres">
      <dgm:prSet presAssocID="{EFE2354F-9523-5E4E-819F-FFF62BC83866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279556-2B01-9245-AF3B-8E915B35604F}" type="pres">
      <dgm:prSet presAssocID="{EFE2354F-9523-5E4E-819F-FFF62BC83866}" presName="hierChild4" presStyleCnt="0"/>
      <dgm:spPr/>
    </dgm:pt>
    <dgm:pt modelId="{5A899EDE-6E9B-1641-8346-14E6B3B6DE6D}" type="pres">
      <dgm:prSet presAssocID="{B6312763-7DEC-8C40-A6B9-A379B6DAD5EB}" presName="Name10" presStyleLbl="parChTrans1D2" presStyleIdx="1" presStyleCnt="2"/>
      <dgm:spPr/>
      <dgm:t>
        <a:bodyPr/>
        <a:lstStyle/>
        <a:p>
          <a:endParaRPr lang="en-US"/>
        </a:p>
      </dgm:t>
    </dgm:pt>
    <dgm:pt modelId="{44495356-000B-B04E-8ACC-158E4414173A}" type="pres">
      <dgm:prSet presAssocID="{5553C979-10BC-8346-AE19-4F4EA6A2EFC2}" presName="hierRoot2" presStyleCnt="0"/>
      <dgm:spPr/>
    </dgm:pt>
    <dgm:pt modelId="{F3EE0DC7-DA01-ED43-96D8-926FFD6ECFD4}" type="pres">
      <dgm:prSet presAssocID="{5553C979-10BC-8346-AE19-4F4EA6A2EFC2}" presName="composite2" presStyleCnt="0"/>
      <dgm:spPr/>
    </dgm:pt>
    <dgm:pt modelId="{4C118FD3-56F1-E24B-AF13-4E900F5271E4}" type="pres">
      <dgm:prSet presAssocID="{5553C979-10BC-8346-AE19-4F4EA6A2EFC2}" presName="background2" presStyleLbl="node2" presStyleIdx="1" presStyleCnt="2"/>
      <dgm:spPr/>
    </dgm:pt>
    <dgm:pt modelId="{8D3C9C2C-8EE6-6040-81D5-CC229D414880}" type="pres">
      <dgm:prSet presAssocID="{5553C979-10BC-8346-AE19-4F4EA6A2EFC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B8D718-BAD8-7E49-8154-5F965237C870}" type="pres">
      <dgm:prSet presAssocID="{5553C979-10BC-8346-AE19-4F4EA6A2EFC2}" presName="hierChild3" presStyleCnt="0"/>
      <dgm:spPr/>
    </dgm:pt>
    <dgm:pt modelId="{F11C09CD-FEBD-C54A-9EF7-289471D4BCED}" type="pres">
      <dgm:prSet presAssocID="{FEA8AA22-B8B1-A84C-9742-1828B583E73C}" presName="Name17" presStyleLbl="parChTrans1D3" presStyleIdx="2" presStyleCnt="4"/>
      <dgm:spPr/>
      <dgm:t>
        <a:bodyPr/>
        <a:lstStyle/>
        <a:p>
          <a:endParaRPr lang="en-US"/>
        </a:p>
      </dgm:t>
    </dgm:pt>
    <dgm:pt modelId="{906ADBC1-9755-2D43-80E0-892BE6093611}" type="pres">
      <dgm:prSet presAssocID="{815D66A0-B2BF-DE4A-BD4C-F764EA5ED3DD}" presName="hierRoot3" presStyleCnt="0"/>
      <dgm:spPr/>
    </dgm:pt>
    <dgm:pt modelId="{B38A6A5D-7899-A44F-8E70-70BA165DA473}" type="pres">
      <dgm:prSet presAssocID="{815D66A0-B2BF-DE4A-BD4C-F764EA5ED3DD}" presName="composite3" presStyleCnt="0"/>
      <dgm:spPr/>
    </dgm:pt>
    <dgm:pt modelId="{123984B2-18DB-9349-9AEA-E94B372DEFDA}" type="pres">
      <dgm:prSet presAssocID="{815D66A0-B2BF-DE4A-BD4C-F764EA5ED3DD}" presName="background3" presStyleLbl="node3" presStyleIdx="2" presStyleCnt="4"/>
      <dgm:spPr/>
    </dgm:pt>
    <dgm:pt modelId="{3CD2F48A-1817-234B-A540-A3B6EF722E86}" type="pres">
      <dgm:prSet presAssocID="{815D66A0-B2BF-DE4A-BD4C-F764EA5ED3DD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87BF53-EB67-7B43-ABB9-ACB0197EECAA}" type="pres">
      <dgm:prSet presAssocID="{815D66A0-B2BF-DE4A-BD4C-F764EA5ED3DD}" presName="hierChild4" presStyleCnt="0"/>
      <dgm:spPr/>
    </dgm:pt>
    <dgm:pt modelId="{BB3D7C35-4156-2245-A01A-6D5B2836CA96}" type="pres">
      <dgm:prSet presAssocID="{8A4943A7-AFB3-EC41-80AA-F709E84CBC2A}" presName="Name17" presStyleLbl="parChTrans1D3" presStyleIdx="3" presStyleCnt="4"/>
      <dgm:spPr/>
      <dgm:t>
        <a:bodyPr/>
        <a:lstStyle/>
        <a:p>
          <a:endParaRPr lang="en-US"/>
        </a:p>
      </dgm:t>
    </dgm:pt>
    <dgm:pt modelId="{C1A180F1-58F1-564A-B5C7-3CC87BD03149}" type="pres">
      <dgm:prSet presAssocID="{14B07C01-D056-E547-84C8-0C2AA7254E74}" presName="hierRoot3" presStyleCnt="0"/>
      <dgm:spPr/>
    </dgm:pt>
    <dgm:pt modelId="{194D5AC6-3789-CA49-B7B5-BD4C888C8CCE}" type="pres">
      <dgm:prSet presAssocID="{14B07C01-D056-E547-84C8-0C2AA7254E74}" presName="composite3" presStyleCnt="0"/>
      <dgm:spPr/>
    </dgm:pt>
    <dgm:pt modelId="{9342C99A-AC8D-5548-AF96-CC7B9559A0B9}" type="pres">
      <dgm:prSet presAssocID="{14B07C01-D056-E547-84C8-0C2AA7254E74}" presName="background3" presStyleLbl="node3" presStyleIdx="3" presStyleCnt="4"/>
      <dgm:spPr/>
    </dgm:pt>
    <dgm:pt modelId="{ABA705B0-7975-4046-95B4-1381E63A9FE2}" type="pres">
      <dgm:prSet presAssocID="{14B07C01-D056-E547-84C8-0C2AA7254E74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F69984-64A4-D64E-8EC1-656B908B6B19}" type="pres">
      <dgm:prSet presAssocID="{14B07C01-D056-E547-84C8-0C2AA7254E74}" presName="hierChild4" presStyleCnt="0"/>
      <dgm:spPr/>
    </dgm:pt>
  </dgm:ptLst>
  <dgm:cxnLst>
    <dgm:cxn modelId="{CE6DD1F8-BEBE-B940-B994-87DF4F8D160C}" srcId="{F927A6AE-1F95-7A41-8E2A-5085BACE3F9A}" destId="{5553C979-10BC-8346-AE19-4F4EA6A2EFC2}" srcOrd="1" destOrd="0" parTransId="{B6312763-7DEC-8C40-A6B9-A379B6DAD5EB}" sibTransId="{FA143D98-F55E-6741-A7FE-1FACE2059DBD}"/>
    <dgm:cxn modelId="{35177F18-A1E1-4349-B415-0632EBEF9CE9}" srcId="{3AEB5AA0-ED7C-3E40-8AF4-197784F83203}" destId="{EFE2354F-9523-5E4E-819F-FFF62BC83866}" srcOrd="1" destOrd="0" parTransId="{5FA4810B-5CD6-AF40-B4DD-BCFB841B4083}" sibTransId="{7E09F79D-4129-CF4A-AC28-098D075EEDD4}"/>
    <dgm:cxn modelId="{A448642D-AD4E-9F44-B8BE-584E2BE2CAFF}" type="presOf" srcId="{14B07C01-D056-E547-84C8-0C2AA7254E74}" destId="{ABA705B0-7975-4046-95B4-1381E63A9FE2}" srcOrd="0" destOrd="0" presId="urn:microsoft.com/office/officeart/2005/8/layout/hierarchy1"/>
    <dgm:cxn modelId="{2DA5A471-E194-8D49-9A76-FE71467E2CBC}" srcId="{F927A6AE-1F95-7A41-8E2A-5085BACE3F9A}" destId="{3AEB5AA0-ED7C-3E40-8AF4-197784F83203}" srcOrd="0" destOrd="0" parTransId="{F32F7F21-CA02-994C-84CC-B6ECA73D4126}" sibTransId="{43809B81-82DA-F945-8C14-344A58395370}"/>
    <dgm:cxn modelId="{C468CFBC-3F80-FA40-97AA-96E6CEA184BB}" type="presOf" srcId="{3AEB5AA0-ED7C-3E40-8AF4-197784F83203}" destId="{920B8C5E-6FC5-8347-984B-9334E20F16AE}" srcOrd="0" destOrd="0" presId="urn:microsoft.com/office/officeart/2005/8/layout/hierarchy1"/>
    <dgm:cxn modelId="{F137B6D2-0240-AD43-B3AE-AAB49CFA7758}" srcId="{23234282-AE51-BF49-B24F-B93044D52E17}" destId="{F927A6AE-1F95-7A41-8E2A-5085BACE3F9A}" srcOrd="0" destOrd="0" parTransId="{9B44DC30-3A59-B849-B6ED-34A49A29F655}" sibTransId="{3A3E3463-0E1A-AF43-9225-A47DEA970EA0}"/>
    <dgm:cxn modelId="{47F480F5-B190-5246-93DB-4E7398780C74}" srcId="{5553C979-10BC-8346-AE19-4F4EA6A2EFC2}" destId="{14B07C01-D056-E547-84C8-0C2AA7254E74}" srcOrd="1" destOrd="0" parTransId="{8A4943A7-AFB3-EC41-80AA-F709E84CBC2A}" sibTransId="{21753C93-ADFC-C84A-A96A-B17D7B6A2BD8}"/>
    <dgm:cxn modelId="{D43CA1C6-36B7-BE46-9F98-4B20524F9E42}" type="presOf" srcId="{23234282-AE51-BF49-B24F-B93044D52E17}" destId="{CC7AB8FF-E901-0A44-9A3A-9CCA82BE6F9C}" srcOrd="0" destOrd="0" presId="urn:microsoft.com/office/officeart/2005/8/layout/hierarchy1"/>
    <dgm:cxn modelId="{381202C8-3F0E-7A47-B978-22BCD70D5BE2}" type="presOf" srcId="{F32F7F21-CA02-994C-84CC-B6ECA73D4126}" destId="{9326FE56-9660-E244-9CFE-3C2A827E44D1}" srcOrd="0" destOrd="0" presId="urn:microsoft.com/office/officeart/2005/8/layout/hierarchy1"/>
    <dgm:cxn modelId="{7BAEA117-A795-E147-9031-17D9BB58374A}" type="presOf" srcId="{815D66A0-B2BF-DE4A-BD4C-F764EA5ED3DD}" destId="{3CD2F48A-1817-234B-A540-A3B6EF722E86}" srcOrd="0" destOrd="0" presId="urn:microsoft.com/office/officeart/2005/8/layout/hierarchy1"/>
    <dgm:cxn modelId="{654BD5D3-7274-BF4C-BB75-0C6A296678AA}" type="presOf" srcId="{5FA4810B-5CD6-AF40-B4DD-BCFB841B4083}" destId="{739358E8-955E-1F4E-8EEE-8D196D4BE681}" srcOrd="0" destOrd="0" presId="urn:microsoft.com/office/officeart/2005/8/layout/hierarchy1"/>
    <dgm:cxn modelId="{5DBEB496-E829-9C44-9E80-EE079627D6A4}" srcId="{3AEB5AA0-ED7C-3E40-8AF4-197784F83203}" destId="{873C287A-D81D-F24B-8EF5-0A802908CD00}" srcOrd="0" destOrd="0" parTransId="{F5569CB3-2274-5F46-9D2B-908446FDC33E}" sibTransId="{3550C612-CCDD-B24D-96D8-8A89E79DEABD}"/>
    <dgm:cxn modelId="{7DB366ED-DC82-DA46-BA78-3C4FDACEFD82}" type="presOf" srcId="{EFE2354F-9523-5E4E-819F-FFF62BC83866}" destId="{A6F635BF-BFDB-7642-9616-7CA65B801F3A}" srcOrd="0" destOrd="0" presId="urn:microsoft.com/office/officeart/2005/8/layout/hierarchy1"/>
    <dgm:cxn modelId="{0A05F1A3-8BF7-6B41-BDD4-70E7A1651988}" type="presOf" srcId="{FEA8AA22-B8B1-A84C-9742-1828B583E73C}" destId="{F11C09CD-FEBD-C54A-9EF7-289471D4BCED}" srcOrd="0" destOrd="0" presId="urn:microsoft.com/office/officeart/2005/8/layout/hierarchy1"/>
    <dgm:cxn modelId="{C6E6101C-6DE5-054A-BA01-AA01FAC721FF}" type="presOf" srcId="{873C287A-D81D-F24B-8EF5-0A802908CD00}" destId="{E7DBA05E-F4CB-3B47-BC59-B0DBAD356C37}" srcOrd="0" destOrd="0" presId="urn:microsoft.com/office/officeart/2005/8/layout/hierarchy1"/>
    <dgm:cxn modelId="{D0AC10FC-9F7F-EF44-B2B7-C015C53078A9}" type="presOf" srcId="{B6312763-7DEC-8C40-A6B9-A379B6DAD5EB}" destId="{5A899EDE-6E9B-1641-8346-14E6B3B6DE6D}" srcOrd="0" destOrd="0" presId="urn:microsoft.com/office/officeart/2005/8/layout/hierarchy1"/>
    <dgm:cxn modelId="{4FB19DB0-7AFA-3349-836B-E37E64D867E7}" srcId="{5553C979-10BC-8346-AE19-4F4EA6A2EFC2}" destId="{815D66A0-B2BF-DE4A-BD4C-F764EA5ED3DD}" srcOrd="0" destOrd="0" parTransId="{FEA8AA22-B8B1-A84C-9742-1828B583E73C}" sibTransId="{49DF1552-5740-9148-93C2-EABA0B13500F}"/>
    <dgm:cxn modelId="{7F94CD13-2F82-EB41-885B-7E5B56BC4D70}" type="presOf" srcId="{F5569CB3-2274-5F46-9D2B-908446FDC33E}" destId="{96C49564-C4D8-FE45-A5A9-17689D7A5488}" srcOrd="0" destOrd="0" presId="urn:microsoft.com/office/officeart/2005/8/layout/hierarchy1"/>
    <dgm:cxn modelId="{259336D1-0AD8-4C4B-98A0-24AC0CAC1128}" type="presOf" srcId="{F927A6AE-1F95-7A41-8E2A-5085BACE3F9A}" destId="{75B586E9-1E06-5B42-ADF2-E4F8DB43FE5E}" srcOrd="0" destOrd="0" presId="urn:microsoft.com/office/officeart/2005/8/layout/hierarchy1"/>
    <dgm:cxn modelId="{54C18D83-81C1-3E48-867C-A019E2F239F8}" type="presOf" srcId="{5553C979-10BC-8346-AE19-4F4EA6A2EFC2}" destId="{8D3C9C2C-8EE6-6040-81D5-CC229D414880}" srcOrd="0" destOrd="0" presId="urn:microsoft.com/office/officeart/2005/8/layout/hierarchy1"/>
    <dgm:cxn modelId="{6E26A032-2B95-5142-9735-CD04BA3A060D}" type="presOf" srcId="{8A4943A7-AFB3-EC41-80AA-F709E84CBC2A}" destId="{BB3D7C35-4156-2245-A01A-6D5B2836CA96}" srcOrd="0" destOrd="0" presId="urn:microsoft.com/office/officeart/2005/8/layout/hierarchy1"/>
    <dgm:cxn modelId="{AACA2D7D-E28D-3049-BC28-78A2212D8BD9}" type="presParOf" srcId="{CC7AB8FF-E901-0A44-9A3A-9CCA82BE6F9C}" destId="{5AB857FD-A693-0C4B-8898-5812EDED99C1}" srcOrd="0" destOrd="0" presId="urn:microsoft.com/office/officeart/2005/8/layout/hierarchy1"/>
    <dgm:cxn modelId="{4D99A8A3-850C-5E4F-9583-3DA378C797C1}" type="presParOf" srcId="{5AB857FD-A693-0C4B-8898-5812EDED99C1}" destId="{FB1A05ED-BDD1-534F-904B-FE47A3E1D9F6}" srcOrd="0" destOrd="0" presId="urn:microsoft.com/office/officeart/2005/8/layout/hierarchy1"/>
    <dgm:cxn modelId="{E10ADE41-5737-FD4B-94D7-004959D62410}" type="presParOf" srcId="{FB1A05ED-BDD1-534F-904B-FE47A3E1D9F6}" destId="{716F4D57-4EA8-B744-A034-947381FF2FB0}" srcOrd="0" destOrd="0" presId="urn:microsoft.com/office/officeart/2005/8/layout/hierarchy1"/>
    <dgm:cxn modelId="{2A16E86F-12C1-1847-A8EA-5278EB5BE021}" type="presParOf" srcId="{FB1A05ED-BDD1-534F-904B-FE47A3E1D9F6}" destId="{75B586E9-1E06-5B42-ADF2-E4F8DB43FE5E}" srcOrd="1" destOrd="0" presId="urn:microsoft.com/office/officeart/2005/8/layout/hierarchy1"/>
    <dgm:cxn modelId="{A70C3F5F-235F-9C42-8576-360F4DF5B33D}" type="presParOf" srcId="{5AB857FD-A693-0C4B-8898-5812EDED99C1}" destId="{4E1751B2-570C-6548-8CCE-2CF2B8EB0439}" srcOrd="1" destOrd="0" presId="urn:microsoft.com/office/officeart/2005/8/layout/hierarchy1"/>
    <dgm:cxn modelId="{C4977F84-C7A3-F749-951D-41B3AD52954E}" type="presParOf" srcId="{4E1751B2-570C-6548-8CCE-2CF2B8EB0439}" destId="{9326FE56-9660-E244-9CFE-3C2A827E44D1}" srcOrd="0" destOrd="0" presId="urn:microsoft.com/office/officeart/2005/8/layout/hierarchy1"/>
    <dgm:cxn modelId="{252443ED-5BE0-7248-809B-8FB3967B0BA9}" type="presParOf" srcId="{4E1751B2-570C-6548-8CCE-2CF2B8EB0439}" destId="{4F47A6CF-AAF0-204B-9BDB-F9A19C78324F}" srcOrd="1" destOrd="0" presId="urn:microsoft.com/office/officeart/2005/8/layout/hierarchy1"/>
    <dgm:cxn modelId="{9AE96EE2-B43C-F64B-80C6-B63DA2148082}" type="presParOf" srcId="{4F47A6CF-AAF0-204B-9BDB-F9A19C78324F}" destId="{E54E2546-C420-9342-B60F-7EC3B4091E9F}" srcOrd="0" destOrd="0" presId="urn:microsoft.com/office/officeart/2005/8/layout/hierarchy1"/>
    <dgm:cxn modelId="{4E236805-B63E-3744-B377-446B0AD663A8}" type="presParOf" srcId="{E54E2546-C420-9342-B60F-7EC3B4091E9F}" destId="{9FA9DEBA-A83C-F04D-90F6-34CD13DF3B5A}" srcOrd="0" destOrd="0" presId="urn:microsoft.com/office/officeart/2005/8/layout/hierarchy1"/>
    <dgm:cxn modelId="{0B7B7EEA-A4D4-324C-B525-63D200C699ED}" type="presParOf" srcId="{E54E2546-C420-9342-B60F-7EC3B4091E9F}" destId="{920B8C5E-6FC5-8347-984B-9334E20F16AE}" srcOrd="1" destOrd="0" presId="urn:microsoft.com/office/officeart/2005/8/layout/hierarchy1"/>
    <dgm:cxn modelId="{7CC46820-82BF-DD4D-85A0-FEE9EA413140}" type="presParOf" srcId="{4F47A6CF-AAF0-204B-9BDB-F9A19C78324F}" destId="{D024EE74-A1CD-954C-8323-CD05D504C3D5}" srcOrd="1" destOrd="0" presId="urn:microsoft.com/office/officeart/2005/8/layout/hierarchy1"/>
    <dgm:cxn modelId="{463A4EA7-617E-3543-BF79-4BAD536B849A}" type="presParOf" srcId="{D024EE74-A1CD-954C-8323-CD05D504C3D5}" destId="{96C49564-C4D8-FE45-A5A9-17689D7A5488}" srcOrd="0" destOrd="0" presId="urn:microsoft.com/office/officeart/2005/8/layout/hierarchy1"/>
    <dgm:cxn modelId="{5FDC30DF-9369-D846-B336-47BCE889C42A}" type="presParOf" srcId="{D024EE74-A1CD-954C-8323-CD05D504C3D5}" destId="{CF9333F2-3BB6-7A4F-BE44-C99CAE458506}" srcOrd="1" destOrd="0" presId="urn:microsoft.com/office/officeart/2005/8/layout/hierarchy1"/>
    <dgm:cxn modelId="{ECC40C2C-D10F-644D-B23F-70CDC587ABD1}" type="presParOf" srcId="{CF9333F2-3BB6-7A4F-BE44-C99CAE458506}" destId="{631052C5-DDE6-1244-A21B-2609683C882D}" srcOrd="0" destOrd="0" presId="urn:microsoft.com/office/officeart/2005/8/layout/hierarchy1"/>
    <dgm:cxn modelId="{CB4FECD1-5966-9D4A-B417-219809612348}" type="presParOf" srcId="{631052C5-DDE6-1244-A21B-2609683C882D}" destId="{881A17FC-3968-FF49-94BD-B28CAF1BE3C6}" srcOrd="0" destOrd="0" presId="urn:microsoft.com/office/officeart/2005/8/layout/hierarchy1"/>
    <dgm:cxn modelId="{6B22A6BB-1F34-274F-A6CF-25BB3445DF87}" type="presParOf" srcId="{631052C5-DDE6-1244-A21B-2609683C882D}" destId="{E7DBA05E-F4CB-3B47-BC59-B0DBAD356C37}" srcOrd="1" destOrd="0" presId="urn:microsoft.com/office/officeart/2005/8/layout/hierarchy1"/>
    <dgm:cxn modelId="{92E0D3E3-C5DB-FC41-9923-4B6A712B916E}" type="presParOf" srcId="{CF9333F2-3BB6-7A4F-BE44-C99CAE458506}" destId="{CD237B41-F9FE-2A47-A7B9-B1106E529ED2}" srcOrd="1" destOrd="0" presId="urn:microsoft.com/office/officeart/2005/8/layout/hierarchy1"/>
    <dgm:cxn modelId="{6767127B-2DEB-374D-BF9A-AB90E2E0C7EF}" type="presParOf" srcId="{D024EE74-A1CD-954C-8323-CD05D504C3D5}" destId="{739358E8-955E-1F4E-8EEE-8D196D4BE681}" srcOrd="2" destOrd="0" presId="urn:microsoft.com/office/officeart/2005/8/layout/hierarchy1"/>
    <dgm:cxn modelId="{E79899C5-AD63-4B4A-883E-6D1F49E34B2C}" type="presParOf" srcId="{D024EE74-A1CD-954C-8323-CD05D504C3D5}" destId="{40237168-8AE0-F14E-BE48-2323A86E3F9E}" srcOrd="3" destOrd="0" presId="urn:microsoft.com/office/officeart/2005/8/layout/hierarchy1"/>
    <dgm:cxn modelId="{39D9904D-B98F-284C-BA12-3DC555FA3F8A}" type="presParOf" srcId="{40237168-8AE0-F14E-BE48-2323A86E3F9E}" destId="{A53FE506-70D7-4249-BB84-7FC6FCD87962}" srcOrd="0" destOrd="0" presId="urn:microsoft.com/office/officeart/2005/8/layout/hierarchy1"/>
    <dgm:cxn modelId="{EE0C2080-8BBE-1645-8287-84C9F9E4C186}" type="presParOf" srcId="{A53FE506-70D7-4249-BB84-7FC6FCD87962}" destId="{B7265BAC-E62A-1E49-8CAB-EA2BC682E568}" srcOrd="0" destOrd="0" presId="urn:microsoft.com/office/officeart/2005/8/layout/hierarchy1"/>
    <dgm:cxn modelId="{B1EABE6F-9144-1F45-AB14-8A0FE17B8F79}" type="presParOf" srcId="{A53FE506-70D7-4249-BB84-7FC6FCD87962}" destId="{A6F635BF-BFDB-7642-9616-7CA65B801F3A}" srcOrd="1" destOrd="0" presId="urn:microsoft.com/office/officeart/2005/8/layout/hierarchy1"/>
    <dgm:cxn modelId="{788E8F88-2EED-B540-AC2F-1B68FA40A579}" type="presParOf" srcId="{40237168-8AE0-F14E-BE48-2323A86E3F9E}" destId="{DA279556-2B01-9245-AF3B-8E915B35604F}" srcOrd="1" destOrd="0" presId="urn:microsoft.com/office/officeart/2005/8/layout/hierarchy1"/>
    <dgm:cxn modelId="{286D47FB-98D7-6A40-BA5E-EF41DFC75C1D}" type="presParOf" srcId="{4E1751B2-570C-6548-8CCE-2CF2B8EB0439}" destId="{5A899EDE-6E9B-1641-8346-14E6B3B6DE6D}" srcOrd="2" destOrd="0" presId="urn:microsoft.com/office/officeart/2005/8/layout/hierarchy1"/>
    <dgm:cxn modelId="{FE1263A7-635C-1945-97A0-E9681E788D77}" type="presParOf" srcId="{4E1751B2-570C-6548-8CCE-2CF2B8EB0439}" destId="{44495356-000B-B04E-8ACC-158E4414173A}" srcOrd="3" destOrd="0" presId="urn:microsoft.com/office/officeart/2005/8/layout/hierarchy1"/>
    <dgm:cxn modelId="{C2B73215-7917-EA4D-B2F7-89A44BDA235D}" type="presParOf" srcId="{44495356-000B-B04E-8ACC-158E4414173A}" destId="{F3EE0DC7-DA01-ED43-96D8-926FFD6ECFD4}" srcOrd="0" destOrd="0" presId="urn:microsoft.com/office/officeart/2005/8/layout/hierarchy1"/>
    <dgm:cxn modelId="{AFED1E06-33E4-5642-8EE6-9F968765AAC3}" type="presParOf" srcId="{F3EE0DC7-DA01-ED43-96D8-926FFD6ECFD4}" destId="{4C118FD3-56F1-E24B-AF13-4E900F5271E4}" srcOrd="0" destOrd="0" presId="urn:microsoft.com/office/officeart/2005/8/layout/hierarchy1"/>
    <dgm:cxn modelId="{B8218F5A-CD16-6249-90B7-29C8891D4D35}" type="presParOf" srcId="{F3EE0DC7-DA01-ED43-96D8-926FFD6ECFD4}" destId="{8D3C9C2C-8EE6-6040-81D5-CC229D414880}" srcOrd="1" destOrd="0" presId="urn:microsoft.com/office/officeart/2005/8/layout/hierarchy1"/>
    <dgm:cxn modelId="{59CE85BA-39FB-E045-BC21-AB682E3675B2}" type="presParOf" srcId="{44495356-000B-B04E-8ACC-158E4414173A}" destId="{D6B8D718-BAD8-7E49-8154-5F965237C870}" srcOrd="1" destOrd="0" presId="urn:microsoft.com/office/officeart/2005/8/layout/hierarchy1"/>
    <dgm:cxn modelId="{D81C823C-AAE5-4846-AD3A-3626910D7223}" type="presParOf" srcId="{D6B8D718-BAD8-7E49-8154-5F965237C870}" destId="{F11C09CD-FEBD-C54A-9EF7-289471D4BCED}" srcOrd="0" destOrd="0" presId="urn:microsoft.com/office/officeart/2005/8/layout/hierarchy1"/>
    <dgm:cxn modelId="{28BDCF39-7905-8D43-9098-AA6D9891BD5C}" type="presParOf" srcId="{D6B8D718-BAD8-7E49-8154-5F965237C870}" destId="{906ADBC1-9755-2D43-80E0-892BE6093611}" srcOrd="1" destOrd="0" presId="urn:microsoft.com/office/officeart/2005/8/layout/hierarchy1"/>
    <dgm:cxn modelId="{760564CE-1BA1-394E-BB12-162D161156B5}" type="presParOf" srcId="{906ADBC1-9755-2D43-80E0-892BE6093611}" destId="{B38A6A5D-7899-A44F-8E70-70BA165DA473}" srcOrd="0" destOrd="0" presId="urn:microsoft.com/office/officeart/2005/8/layout/hierarchy1"/>
    <dgm:cxn modelId="{C18E1EC9-3D37-E045-8FFE-A8AE5E105D61}" type="presParOf" srcId="{B38A6A5D-7899-A44F-8E70-70BA165DA473}" destId="{123984B2-18DB-9349-9AEA-E94B372DEFDA}" srcOrd="0" destOrd="0" presId="urn:microsoft.com/office/officeart/2005/8/layout/hierarchy1"/>
    <dgm:cxn modelId="{EDF5F9CA-0E1B-294F-B8E5-EFAD5D74AA3B}" type="presParOf" srcId="{B38A6A5D-7899-A44F-8E70-70BA165DA473}" destId="{3CD2F48A-1817-234B-A540-A3B6EF722E86}" srcOrd="1" destOrd="0" presId="urn:microsoft.com/office/officeart/2005/8/layout/hierarchy1"/>
    <dgm:cxn modelId="{4B2CCE6A-F9FF-A341-9484-11749C332C90}" type="presParOf" srcId="{906ADBC1-9755-2D43-80E0-892BE6093611}" destId="{7F87BF53-EB67-7B43-ABB9-ACB0197EECAA}" srcOrd="1" destOrd="0" presId="urn:microsoft.com/office/officeart/2005/8/layout/hierarchy1"/>
    <dgm:cxn modelId="{031527C3-5F8C-A545-9661-0274B7C5D73B}" type="presParOf" srcId="{D6B8D718-BAD8-7E49-8154-5F965237C870}" destId="{BB3D7C35-4156-2245-A01A-6D5B2836CA96}" srcOrd="2" destOrd="0" presId="urn:microsoft.com/office/officeart/2005/8/layout/hierarchy1"/>
    <dgm:cxn modelId="{4183248E-06DF-A745-8BCD-BFD8323E666D}" type="presParOf" srcId="{D6B8D718-BAD8-7E49-8154-5F965237C870}" destId="{C1A180F1-58F1-564A-B5C7-3CC87BD03149}" srcOrd="3" destOrd="0" presId="urn:microsoft.com/office/officeart/2005/8/layout/hierarchy1"/>
    <dgm:cxn modelId="{4462331A-ADF1-3B43-9B90-FB370F11ABF0}" type="presParOf" srcId="{C1A180F1-58F1-564A-B5C7-3CC87BD03149}" destId="{194D5AC6-3789-CA49-B7B5-BD4C888C8CCE}" srcOrd="0" destOrd="0" presId="urn:microsoft.com/office/officeart/2005/8/layout/hierarchy1"/>
    <dgm:cxn modelId="{B2087C17-8848-E041-8AD3-34E5C25E6363}" type="presParOf" srcId="{194D5AC6-3789-CA49-B7B5-BD4C888C8CCE}" destId="{9342C99A-AC8D-5548-AF96-CC7B9559A0B9}" srcOrd="0" destOrd="0" presId="urn:microsoft.com/office/officeart/2005/8/layout/hierarchy1"/>
    <dgm:cxn modelId="{A2C3AFF3-29EE-A840-931D-63CFE625016B}" type="presParOf" srcId="{194D5AC6-3789-CA49-B7B5-BD4C888C8CCE}" destId="{ABA705B0-7975-4046-95B4-1381E63A9FE2}" srcOrd="1" destOrd="0" presId="urn:microsoft.com/office/officeart/2005/8/layout/hierarchy1"/>
    <dgm:cxn modelId="{5FA3782D-B304-BE4E-AD4A-DA1FA8289D20}" type="presParOf" srcId="{C1A180F1-58F1-564A-B5C7-3CC87BD03149}" destId="{EFF69984-64A4-D64E-8EC1-656B908B6B1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6CBD472-5AB4-B04A-8631-FF0B1161AB68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8ADA22-5071-A842-9D8B-C33501AA49E2}">
      <dgm:prSet phldrT="[Text]" custT="1"/>
      <dgm:spPr/>
      <dgm:t>
        <a:bodyPr/>
        <a:lstStyle/>
        <a:p>
          <a:r>
            <a:rPr lang="zh-TW" altLang="en-US" sz="2400" b="1" dirty="0" smtClean="0">
              <a:latin typeface="DFPBiaoKaiW5-ZhuIn"/>
              <a:ea typeface="DFPBiaoKaiW5-ZhuIn"/>
              <a:cs typeface="DFPBiaoKaiW5-ZhuIn"/>
            </a:rPr>
            <a:t>美國政府</a:t>
          </a:r>
          <a:endParaRPr lang="en-US" sz="2400" dirty="0"/>
        </a:p>
      </dgm:t>
    </dgm:pt>
    <dgm:pt modelId="{69AB9A64-D4F7-704A-87C6-94557EB82A4E}" type="parTrans" cxnId="{C445D5D4-1B8A-9043-A90D-F294542C6A04}">
      <dgm:prSet/>
      <dgm:spPr/>
      <dgm:t>
        <a:bodyPr/>
        <a:lstStyle/>
        <a:p>
          <a:endParaRPr lang="en-US"/>
        </a:p>
      </dgm:t>
    </dgm:pt>
    <dgm:pt modelId="{D09DBEB9-E66B-0346-8029-C7D134539F39}" type="sibTrans" cxnId="{C445D5D4-1B8A-9043-A90D-F294542C6A04}">
      <dgm:prSet/>
      <dgm:spPr/>
      <dgm:t>
        <a:bodyPr/>
        <a:lstStyle/>
        <a:p>
          <a:endParaRPr lang="en-US"/>
        </a:p>
      </dgm:t>
    </dgm:pt>
    <dgm:pt modelId="{0EAACEE3-8B89-4846-8E61-C986B1F301CE}">
      <dgm:prSet phldrT="[Text]" custT="1"/>
      <dgm:spPr/>
      <dgm:t>
        <a:bodyPr/>
        <a:lstStyle/>
        <a:p>
          <a:r>
            <a:rPr lang="zh-TW" altLang="en-US" sz="2400" dirty="0" smtClean="0">
              <a:latin typeface="DFPBiaoKaiW5-ZhuIn"/>
              <a:ea typeface="DFPBiaoKaiW5-ZhuIn"/>
              <a:cs typeface="DFPBiaoKaiW5-ZhuIn"/>
            </a:rPr>
            <a:t>聯邦</a:t>
          </a:r>
          <a:endParaRPr lang="en-US" altLang="zh-TW" sz="2400" dirty="0" smtClean="0">
            <a:latin typeface="DFPBiaoKaiW5-ZhuIn"/>
            <a:ea typeface="DFPBiaoKaiW5-ZhuIn"/>
            <a:cs typeface="DFPBiaoKaiW5-ZhuIn"/>
          </a:endParaRPr>
        </a:p>
        <a:p>
          <a:r>
            <a:rPr lang="en-US" altLang="zh-TW" sz="1400" dirty="0" smtClean="0"/>
            <a:t>federal</a:t>
          </a:r>
          <a:endParaRPr lang="en-US" sz="1400" dirty="0"/>
        </a:p>
      </dgm:t>
    </dgm:pt>
    <dgm:pt modelId="{7BF94C9F-890B-7C40-91FE-48AB9695B1C4}" type="parTrans" cxnId="{882F2AF5-F632-D744-B9EF-0B8F773154C7}">
      <dgm:prSet/>
      <dgm:spPr/>
      <dgm:t>
        <a:bodyPr/>
        <a:lstStyle/>
        <a:p>
          <a:endParaRPr lang="en-US"/>
        </a:p>
      </dgm:t>
    </dgm:pt>
    <dgm:pt modelId="{8718265D-A5EA-BA4C-A056-E88B08E8643D}" type="sibTrans" cxnId="{882F2AF5-F632-D744-B9EF-0B8F773154C7}">
      <dgm:prSet/>
      <dgm:spPr/>
      <dgm:t>
        <a:bodyPr/>
        <a:lstStyle/>
        <a:p>
          <a:endParaRPr lang="en-US"/>
        </a:p>
      </dgm:t>
    </dgm:pt>
    <dgm:pt modelId="{4562DD79-9BCE-5442-8B67-7E16E0F0E449}">
      <dgm:prSet phldrT="[Text]" custT="1"/>
      <dgm:spPr/>
      <dgm:t>
        <a:bodyPr/>
        <a:lstStyle/>
        <a:p>
          <a:pPr algn="l"/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眾議院 </a:t>
          </a:r>
          <a:r>
            <a:rPr lang="en-US" altLang="zh-TW" sz="1200" dirty="0" smtClean="0"/>
            <a:t>House of representatives</a:t>
          </a:r>
          <a:endParaRPr lang="en-US" sz="1200" dirty="0"/>
        </a:p>
      </dgm:t>
    </dgm:pt>
    <dgm:pt modelId="{D145F8ED-4921-9A4B-BF05-A62537683FDA}" type="parTrans" cxnId="{362A8E6E-459B-0841-AC14-ED6E82601736}">
      <dgm:prSet/>
      <dgm:spPr/>
      <dgm:t>
        <a:bodyPr/>
        <a:lstStyle/>
        <a:p>
          <a:endParaRPr lang="en-US"/>
        </a:p>
      </dgm:t>
    </dgm:pt>
    <dgm:pt modelId="{9F5D2E00-9D93-154A-BC03-1CA27C9B6D2D}" type="sibTrans" cxnId="{362A8E6E-459B-0841-AC14-ED6E82601736}">
      <dgm:prSet/>
      <dgm:spPr/>
      <dgm:t>
        <a:bodyPr/>
        <a:lstStyle/>
        <a:p>
          <a:endParaRPr lang="en-US"/>
        </a:p>
      </dgm:t>
    </dgm:pt>
    <dgm:pt modelId="{C918A246-7D0D-8742-B60B-716F051DF510}">
      <dgm:prSet phldrT="[Text]" custT="1"/>
      <dgm:spPr/>
      <dgm:t>
        <a:bodyPr/>
        <a:lstStyle/>
        <a:p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參議院</a:t>
          </a:r>
          <a:r>
            <a:rPr lang="en-US" sz="1400" dirty="0" smtClean="0"/>
            <a:t>Senate</a:t>
          </a:r>
          <a:endParaRPr lang="en-US" sz="1400" dirty="0"/>
        </a:p>
      </dgm:t>
    </dgm:pt>
    <dgm:pt modelId="{D43B967D-0865-CE47-9E02-85466D73948A}" type="parTrans" cxnId="{A4F4386A-AC7D-3C4A-906E-363B60CACD7B}">
      <dgm:prSet/>
      <dgm:spPr/>
      <dgm:t>
        <a:bodyPr/>
        <a:lstStyle/>
        <a:p>
          <a:endParaRPr lang="en-US"/>
        </a:p>
      </dgm:t>
    </dgm:pt>
    <dgm:pt modelId="{D605CC1D-0CA5-A849-8BE9-89D125EE31E9}" type="sibTrans" cxnId="{A4F4386A-AC7D-3C4A-906E-363B60CACD7B}">
      <dgm:prSet/>
      <dgm:spPr/>
      <dgm:t>
        <a:bodyPr/>
        <a:lstStyle/>
        <a:p>
          <a:endParaRPr lang="en-US"/>
        </a:p>
      </dgm:t>
    </dgm:pt>
    <dgm:pt modelId="{6CBCF3FB-5A28-B14F-AB2C-6FE4B48EFC38}">
      <dgm:prSet phldrT="[Text]" custT="1"/>
      <dgm:spPr/>
      <dgm:t>
        <a:bodyPr/>
        <a:lstStyle/>
        <a:p>
          <a:r>
            <a:rPr lang="zh-TW" altLang="en-US" sz="2400" dirty="0" smtClean="0">
              <a:latin typeface="DFPBiaoKaiW5-ZhuIn"/>
              <a:ea typeface="DFPBiaoKaiW5-ZhuIn"/>
              <a:cs typeface="DFPBiaoKaiW5-ZhuIn"/>
            </a:rPr>
            <a:t>州政府</a:t>
          </a:r>
          <a:r>
            <a:rPr lang="en-US" sz="1400" dirty="0" smtClean="0"/>
            <a:t>State government </a:t>
          </a:r>
          <a:endParaRPr lang="en-US" sz="1400" dirty="0"/>
        </a:p>
      </dgm:t>
    </dgm:pt>
    <dgm:pt modelId="{C99AF6E9-EC5A-D143-B50E-38F30980AE80}" type="parTrans" cxnId="{34566264-98F3-F34D-A8E8-A19C84DDA97E}">
      <dgm:prSet/>
      <dgm:spPr/>
      <dgm:t>
        <a:bodyPr/>
        <a:lstStyle/>
        <a:p>
          <a:endParaRPr lang="en-US"/>
        </a:p>
      </dgm:t>
    </dgm:pt>
    <dgm:pt modelId="{3BB9C4B5-E3D5-8B49-A831-66EEE8273362}" type="sibTrans" cxnId="{34566264-98F3-F34D-A8E8-A19C84DDA97E}">
      <dgm:prSet/>
      <dgm:spPr/>
      <dgm:t>
        <a:bodyPr/>
        <a:lstStyle/>
        <a:p>
          <a:endParaRPr lang="en-US"/>
        </a:p>
      </dgm:t>
    </dgm:pt>
    <dgm:pt modelId="{330F9DF7-D977-2941-8403-7BBD425FB791}">
      <dgm:prSet phldrT="[Text]" custT="1"/>
      <dgm:spPr/>
      <dgm:t>
        <a:bodyPr/>
        <a:lstStyle/>
        <a:p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州眾議院 </a:t>
          </a:r>
          <a:r>
            <a:rPr lang="en-US" altLang="zh-TW" sz="1200" dirty="0" smtClean="0"/>
            <a:t>House of representatives</a:t>
          </a:r>
          <a:endParaRPr lang="en-US" sz="1200" dirty="0"/>
        </a:p>
      </dgm:t>
    </dgm:pt>
    <dgm:pt modelId="{756120F0-B5BD-1F40-9B22-7859976DAC78}" type="parTrans" cxnId="{3EEF4EDF-FB7B-4842-982E-D3315B9EDDCC}">
      <dgm:prSet/>
      <dgm:spPr/>
      <dgm:t>
        <a:bodyPr/>
        <a:lstStyle/>
        <a:p>
          <a:endParaRPr lang="en-US"/>
        </a:p>
      </dgm:t>
    </dgm:pt>
    <dgm:pt modelId="{57752D4D-E2E3-984A-B0D5-298AAC6FB529}" type="sibTrans" cxnId="{3EEF4EDF-FB7B-4842-982E-D3315B9EDDCC}">
      <dgm:prSet/>
      <dgm:spPr/>
      <dgm:t>
        <a:bodyPr/>
        <a:lstStyle/>
        <a:p>
          <a:endParaRPr lang="en-US"/>
        </a:p>
      </dgm:t>
    </dgm:pt>
    <dgm:pt modelId="{58EE308A-FC47-2B4D-A6D1-BB975DF48B78}">
      <dgm:prSet phldrT="[Text]" custT="1"/>
      <dgm:spPr/>
      <dgm:t>
        <a:bodyPr/>
        <a:lstStyle/>
        <a:p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州參議院</a:t>
          </a:r>
          <a:r>
            <a:rPr lang="en-US" sz="1400" dirty="0" smtClean="0">
              <a:latin typeface="+mn-lt"/>
            </a:rPr>
            <a:t>Senate</a:t>
          </a:r>
          <a:endParaRPr lang="en-US" sz="1400" dirty="0">
            <a:latin typeface="+mn-lt"/>
          </a:endParaRPr>
        </a:p>
      </dgm:t>
    </dgm:pt>
    <dgm:pt modelId="{188F7F77-EC75-A84E-9D8C-14A870655044}" type="parTrans" cxnId="{FB01945A-B259-FB4A-AE12-8F2BB130099F}">
      <dgm:prSet/>
      <dgm:spPr/>
      <dgm:t>
        <a:bodyPr/>
        <a:lstStyle/>
        <a:p>
          <a:endParaRPr lang="en-US"/>
        </a:p>
      </dgm:t>
    </dgm:pt>
    <dgm:pt modelId="{E97724C4-5A89-9248-9CF9-8F85D500E6AE}" type="sibTrans" cxnId="{FB01945A-B259-FB4A-AE12-8F2BB130099F}">
      <dgm:prSet/>
      <dgm:spPr/>
      <dgm:t>
        <a:bodyPr/>
        <a:lstStyle/>
        <a:p>
          <a:endParaRPr lang="en-US"/>
        </a:p>
      </dgm:t>
    </dgm:pt>
    <dgm:pt modelId="{DF6B6F7C-02C4-5249-9EAD-99F3CDE53E2A}">
      <dgm:prSet phldrT="[Text]" custT="1"/>
      <dgm:spPr/>
      <dgm:t>
        <a:bodyPr/>
        <a:lstStyle/>
        <a:p>
          <a:r>
            <a:rPr lang="zh-TW" altLang="en-US" sz="2400" dirty="0" smtClean="0">
              <a:latin typeface="DFPBiaoKaiW5-ZhuIn"/>
              <a:ea typeface="DFPBiaoKaiW5-ZhuIn"/>
              <a:cs typeface="DFPBiaoKaiW5-ZhuIn"/>
            </a:rPr>
            <a:t>市政府</a:t>
          </a:r>
          <a:r>
            <a:rPr lang="en-US" altLang="zh-TW" sz="2400" dirty="0" smtClean="0">
              <a:latin typeface="DFPBiaoKaiW5-ZhuIn"/>
              <a:ea typeface="DFPBiaoKaiW5-ZhuIn"/>
              <a:cs typeface="DFPBiaoKaiW5-ZhuIn"/>
            </a:rPr>
            <a:t> </a:t>
          </a:r>
          <a:r>
            <a:rPr lang="en-US" altLang="zh-TW" sz="1400" dirty="0" smtClean="0">
              <a:latin typeface="DFPBiaoKaiW5-ZhuIn"/>
              <a:ea typeface="DFPBiaoKaiW5-ZhuIn"/>
              <a:cs typeface="DFPBiaoKaiW5-ZhuIn"/>
            </a:rPr>
            <a:t>city government</a:t>
          </a:r>
          <a:endParaRPr lang="en-US" sz="1400" dirty="0">
            <a:latin typeface="+mn-lt"/>
          </a:endParaRPr>
        </a:p>
      </dgm:t>
    </dgm:pt>
    <dgm:pt modelId="{EF729F90-6D35-1D41-A9BD-7761C0DA1518}" type="parTrans" cxnId="{EC35B073-98A6-374F-B2E9-7D379303603A}">
      <dgm:prSet/>
      <dgm:spPr/>
      <dgm:t>
        <a:bodyPr/>
        <a:lstStyle/>
        <a:p>
          <a:endParaRPr lang="en-US"/>
        </a:p>
      </dgm:t>
    </dgm:pt>
    <dgm:pt modelId="{1598699F-4330-9840-ACC6-1012647AA029}" type="sibTrans" cxnId="{EC35B073-98A6-374F-B2E9-7D379303603A}">
      <dgm:prSet/>
      <dgm:spPr/>
      <dgm:t>
        <a:bodyPr/>
        <a:lstStyle/>
        <a:p>
          <a:endParaRPr lang="en-US"/>
        </a:p>
      </dgm:t>
    </dgm:pt>
    <dgm:pt modelId="{C76D451D-7C17-324F-A0BE-9F23226D260F}">
      <dgm:prSet phldrT="[Text]" custT="1"/>
      <dgm:spPr/>
      <dgm:t>
        <a:bodyPr/>
        <a:lstStyle/>
        <a:p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市議員</a:t>
          </a:r>
          <a:r>
            <a:rPr lang="en-US" altLang="zh-TW" sz="1400" dirty="0" smtClean="0">
              <a:latin typeface="+mn-lt"/>
            </a:rPr>
            <a:t>city council</a:t>
          </a:r>
          <a:endParaRPr lang="en-US" sz="1400" dirty="0">
            <a:latin typeface="+mn-lt"/>
          </a:endParaRPr>
        </a:p>
      </dgm:t>
    </dgm:pt>
    <dgm:pt modelId="{CFFCA882-B105-C146-A787-117D8714DBEF}" type="parTrans" cxnId="{9CE2CBBD-FE2B-4945-870E-B74D4FC8DE64}">
      <dgm:prSet/>
      <dgm:spPr/>
      <dgm:t>
        <a:bodyPr/>
        <a:lstStyle/>
        <a:p>
          <a:endParaRPr lang="en-US"/>
        </a:p>
      </dgm:t>
    </dgm:pt>
    <dgm:pt modelId="{9FB308D8-C718-AD47-9FE4-469555F919FB}" type="sibTrans" cxnId="{9CE2CBBD-FE2B-4945-870E-B74D4FC8DE64}">
      <dgm:prSet/>
      <dgm:spPr/>
      <dgm:t>
        <a:bodyPr/>
        <a:lstStyle/>
        <a:p>
          <a:endParaRPr lang="en-US"/>
        </a:p>
      </dgm:t>
    </dgm:pt>
    <dgm:pt modelId="{B2B8C235-3383-2443-AD1D-4E0F5D5C39A2}" type="pres">
      <dgm:prSet presAssocID="{46CBD472-5AB4-B04A-8631-FF0B1161AB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6F59005-429F-7349-84E9-D55223C7B0F1}" type="pres">
      <dgm:prSet presAssocID="{8A8ADA22-5071-A842-9D8B-C33501AA49E2}" presName="hierRoot1" presStyleCnt="0"/>
      <dgm:spPr/>
    </dgm:pt>
    <dgm:pt modelId="{C6CCB06F-51C0-8F40-A303-A6456ACBE90E}" type="pres">
      <dgm:prSet presAssocID="{8A8ADA22-5071-A842-9D8B-C33501AA49E2}" presName="composite" presStyleCnt="0"/>
      <dgm:spPr/>
    </dgm:pt>
    <dgm:pt modelId="{E1BA9E5C-CDF8-E84B-B0A7-8FEA532558CB}" type="pres">
      <dgm:prSet presAssocID="{8A8ADA22-5071-A842-9D8B-C33501AA49E2}" presName="background" presStyleLbl="node0" presStyleIdx="0" presStyleCnt="1"/>
      <dgm:spPr/>
    </dgm:pt>
    <dgm:pt modelId="{8A718D35-568A-5548-BE98-67F570C3CC3E}" type="pres">
      <dgm:prSet presAssocID="{8A8ADA22-5071-A842-9D8B-C33501AA49E2}" presName="text" presStyleLbl="fgAcc0" presStyleIdx="0" presStyleCnt="1" custScaleX="330032" custScaleY="137447" custLinFactY="-70642" custLinFactNeighborX="-16887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9BF430-D2DF-B94C-B675-F9E809C03A3B}" type="pres">
      <dgm:prSet presAssocID="{8A8ADA22-5071-A842-9D8B-C33501AA49E2}" presName="hierChild2" presStyleCnt="0"/>
      <dgm:spPr/>
    </dgm:pt>
    <dgm:pt modelId="{09B2A168-7AA2-A941-8D6B-093CE1B65BE6}" type="pres">
      <dgm:prSet presAssocID="{7BF94C9F-890B-7C40-91FE-48AB9695B1C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08A56D0A-7A79-3A4E-869B-FE6DC09BCFAE}" type="pres">
      <dgm:prSet presAssocID="{0EAACEE3-8B89-4846-8E61-C986B1F301CE}" presName="hierRoot2" presStyleCnt="0"/>
      <dgm:spPr/>
    </dgm:pt>
    <dgm:pt modelId="{58B0F8E4-1BA3-3A47-BE85-EB5CAD7D0A25}" type="pres">
      <dgm:prSet presAssocID="{0EAACEE3-8B89-4846-8E61-C986B1F301CE}" presName="composite2" presStyleCnt="0"/>
      <dgm:spPr/>
    </dgm:pt>
    <dgm:pt modelId="{482C52F8-C667-B642-AB8D-3FA724C03E52}" type="pres">
      <dgm:prSet presAssocID="{0EAACEE3-8B89-4846-8E61-C986B1F301CE}" presName="background2" presStyleLbl="node2" presStyleIdx="0" presStyleCnt="3"/>
      <dgm:spPr/>
    </dgm:pt>
    <dgm:pt modelId="{30C637DC-7944-CF44-ADDE-06ED5329C912}" type="pres">
      <dgm:prSet presAssocID="{0EAACEE3-8B89-4846-8E61-C986B1F301CE}" presName="text2" presStyleLbl="fgAcc2" presStyleIdx="0" presStyleCnt="3" custScaleX="248901" custScaleY="148022" custLinFactNeighborX="-8574" custLinFactNeighborY="-697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C37B62-04B2-6744-85D0-7DF19F881AB4}" type="pres">
      <dgm:prSet presAssocID="{0EAACEE3-8B89-4846-8E61-C986B1F301CE}" presName="hierChild3" presStyleCnt="0"/>
      <dgm:spPr/>
    </dgm:pt>
    <dgm:pt modelId="{8351D3D9-6B6D-E649-9920-9A0417B0EFF1}" type="pres">
      <dgm:prSet presAssocID="{D145F8ED-4921-9A4B-BF05-A62537683FDA}" presName="Name17" presStyleLbl="parChTrans1D3" presStyleIdx="0" presStyleCnt="5"/>
      <dgm:spPr/>
      <dgm:t>
        <a:bodyPr/>
        <a:lstStyle/>
        <a:p>
          <a:endParaRPr lang="en-US"/>
        </a:p>
      </dgm:t>
    </dgm:pt>
    <dgm:pt modelId="{06DEBDE3-50C8-9C43-898B-65CD54778285}" type="pres">
      <dgm:prSet presAssocID="{4562DD79-9BCE-5442-8B67-7E16E0F0E449}" presName="hierRoot3" presStyleCnt="0"/>
      <dgm:spPr/>
    </dgm:pt>
    <dgm:pt modelId="{F1DB35C5-A2F2-584A-BC3A-E03C180D7BDE}" type="pres">
      <dgm:prSet presAssocID="{4562DD79-9BCE-5442-8B67-7E16E0F0E449}" presName="composite3" presStyleCnt="0"/>
      <dgm:spPr/>
    </dgm:pt>
    <dgm:pt modelId="{726BCDC3-2299-6541-8701-31BBB03B6E10}" type="pres">
      <dgm:prSet presAssocID="{4562DD79-9BCE-5442-8B67-7E16E0F0E449}" presName="background3" presStyleLbl="node3" presStyleIdx="0" presStyleCnt="5"/>
      <dgm:spPr/>
    </dgm:pt>
    <dgm:pt modelId="{47804488-6917-564C-B407-7E9CF558622E}" type="pres">
      <dgm:prSet presAssocID="{4562DD79-9BCE-5442-8B67-7E16E0F0E449}" presName="text3" presStyleLbl="fgAcc3" presStyleIdx="0" presStyleCnt="5" custScaleX="201260" custScaleY="157571" custLinFactNeighborX="-11460" custLinFactNeighborY="-44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D9CD03-B5BE-2740-B546-63AA94864830}" type="pres">
      <dgm:prSet presAssocID="{4562DD79-9BCE-5442-8B67-7E16E0F0E449}" presName="hierChild4" presStyleCnt="0"/>
      <dgm:spPr/>
    </dgm:pt>
    <dgm:pt modelId="{48808B37-9BCB-D748-9FD7-B3AF2A77D16C}" type="pres">
      <dgm:prSet presAssocID="{D43B967D-0865-CE47-9E02-85466D73948A}" presName="Name17" presStyleLbl="parChTrans1D3" presStyleIdx="1" presStyleCnt="5"/>
      <dgm:spPr/>
      <dgm:t>
        <a:bodyPr/>
        <a:lstStyle/>
        <a:p>
          <a:endParaRPr lang="en-US"/>
        </a:p>
      </dgm:t>
    </dgm:pt>
    <dgm:pt modelId="{8453CA92-E68D-304E-879E-6A52E8648297}" type="pres">
      <dgm:prSet presAssocID="{C918A246-7D0D-8742-B60B-716F051DF510}" presName="hierRoot3" presStyleCnt="0"/>
      <dgm:spPr/>
    </dgm:pt>
    <dgm:pt modelId="{A33E1369-3D29-2C48-A782-22A41311C05B}" type="pres">
      <dgm:prSet presAssocID="{C918A246-7D0D-8742-B60B-716F051DF510}" presName="composite3" presStyleCnt="0"/>
      <dgm:spPr/>
    </dgm:pt>
    <dgm:pt modelId="{48A0E05F-CD0B-E04F-B7C9-ABD6374D03A0}" type="pres">
      <dgm:prSet presAssocID="{C918A246-7D0D-8742-B60B-716F051DF510}" presName="background3" presStyleLbl="node3" presStyleIdx="1" presStyleCnt="5"/>
      <dgm:spPr/>
    </dgm:pt>
    <dgm:pt modelId="{683FC68C-CB7A-6D44-B00F-88944FCAFEA2}" type="pres">
      <dgm:prSet presAssocID="{C918A246-7D0D-8742-B60B-716F051DF510}" presName="text3" presStyleLbl="fgAcc3" presStyleIdx="1" presStyleCnt="5" custScaleX="200796" custScaleY="162827" custLinFactNeighborX="8946" custLinFactNeighborY="-94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01105B-E5F7-8247-A060-A2029A7E880C}" type="pres">
      <dgm:prSet presAssocID="{C918A246-7D0D-8742-B60B-716F051DF510}" presName="hierChild4" presStyleCnt="0"/>
      <dgm:spPr/>
    </dgm:pt>
    <dgm:pt modelId="{546FA835-E067-5145-A722-960E5B9BB19D}" type="pres">
      <dgm:prSet presAssocID="{C99AF6E9-EC5A-D143-B50E-38F30980AE80}" presName="Name10" presStyleLbl="parChTrans1D2" presStyleIdx="1" presStyleCnt="3"/>
      <dgm:spPr/>
      <dgm:t>
        <a:bodyPr/>
        <a:lstStyle/>
        <a:p>
          <a:endParaRPr lang="en-US"/>
        </a:p>
      </dgm:t>
    </dgm:pt>
    <dgm:pt modelId="{11DDFD1A-BE89-6E44-93A2-070A767F8CE0}" type="pres">
      <dgm:prSet presAssocID="{6CBCF3FB-5A28-B14F-AB2C-6FE4B48EFC38}" presName="hierRoot2" presStyleCnt="0"/>
      <dgm:spPr/>
    </dgm:pt>
    <dgm:pt modelId="{A623E45E-DD55-324B-AA08-9060FE5D27EA}" type="pres">
      <dgm:prSet presAssocID="{6CBCF3FB-5A28-B14F-AB2C-6FE4B48EFC38}" presName="composite2" presStyleCnt="0"/>
      <dgm:spPr/>
    </dgm:pt>
    <dgm:pt modelId="{110800F4-1116-7C40-A169-00668FD5AA68}" type="pres">
      <dgm:prSet presAssocID="{6CBCF3FB-5A28-B14F-AB2C-6FE4B48EFC38}" presName="background2" presStyleLbl="node2" presStyleIdx="1" presStyleCnt="3"/>
      <dgm:spPr/>
    </dgm:pt>
    <dgm:pt modelId="{C2F58969-54D2-9247-9EC5-14C95A86D76D}" type="pres">
      <dgm:prSet presAssocID="{6CBCF3FB-5A28-B14F-AB2C-6FE4B48EFC38}" presName="text2" presStyleLbl="fgAcc2" presStyleIdx="1" presStyleCnt="3" custScaleX="292004" custScaleY="170036" custLinFactNeighborX="-82893" custLinFactNeighborY="-672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C50A58-BB71-444A-9AC5-AB1A037F86CA}" type="pres">
      <dgm:prSet presAssocID="{6CBCF3FB-5A28-B14F-AB2C-6FE4B48EFC38}" presName="hierChild3" presStyleCnt="0"/>
      <dgm:spPr/>
    </dgm:pt>
    <dgm:pt modelId="{20362A5F-5C94-704D-A9FD-522F34A2063C}" type="pres">
      <dgm:prSet presAssocID="{756120F0-B5BD-1F40-9B22-7859976DAC78}" presName="Name17" presStyleLbl="parChTrans1D3" presStyleIdx="2" presStyleCnt="5"/>
      <dgm:spPr/>
      <dgm:t>
        <a:bodyPr/>
        <a:lstStyle/>
        <a:p>
          <a:endParaRPr lang="en-US"/>
        </a:p>
      </dgm:t>
    </dgm:pt>
    <dgm:pt modelId="{24582588-827A-5344-935D-31F8F0D81545}" type="pres">
      <dgm:prSet presAssocID="{330F9DF7-D977-2941-8403-7BBD425FB791}" presName="hierRoot3" presStyleCnt="0"/>
      <dgm:spPr/>
    </dgm:pt>
    <dgm:pt modelId="{41132088-3255-3540-BD44-F4A5394BA940}" type="pres">
      <dgm:prSet presAssocID="{330F9DF7-D977-2941-8403-7BBD425FB791}" presName="composite3" presStyleCnt="0"/>
      <dgm:spPr/>
    </dgm:pt>
    <dgm:pt modelId="{09B7463D-551A-7647-8C0D-85CC31081651}" type="pres">
      <dgm:prSet presAssocID="{330F9DF7-D977-2941-8403-7BBD425FB791}" presName="background3" presStyleLbl="node3" presStyleIdx="2" presStyleCnt="5"/>
      <dgm:spPr/>
    </dgm:pt>
    <dgm:pt modelId="{42E3169A-CD35-D242-B35C-BCDC6065E46A}" type="pres">
      <dgm:prSet presAssocID="{330F9DF7-D977-2941-8403-7BBD425FB791}" presName="text3" presStyleLbl="fgAcc3" presStyleIdx="2" presStyleCnt="5" custScaleX="259951" custScaleY="163718" custLinFactX="-13908" custLinFactY="100000" custLinFactNeighborX="-100000" custLinFactNeighborY="1622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361CBC-E967-2443-96D5-FF8D175D6A91}" type="pres">
      <dgm:prSet presAssocID="{330F9DF7-D977-2941-8403-7BBD425FB791}" presName="hierChild4" presStyleCnt="0"/>
      <dgm:spPr/>
    </dgm:pt>
    <dgm:pt modelId="{783D8928-D462-3F46-8298-B19FFA413DC6}" type="pres">
      <dgm:prSet presAssocID="{188F7F77-EC75-A84E-9D8C-14A870655044}" presName="Name17" presStyleLbl="parChTrans1D3" presStyleIdx="3" presStyleCnt="5"/>
      <dgm:spPr/>
      <dgm:t>
        <a:bodyPr/>
        <a:lstStyle/>
        <a:p>
          <a:endParaRPr lang="en-US"/>
        </a:p>
      </dgm:t>
    </dgm:pt>
    <dgm:pt modelId="{86E09056-0F5D-644F-8A5C-F134208E6D4F}" type="pres">
      <dgm:prSet presAssocID="{58EE308A-FC47-2B4D-A6D1-BB975DF48B78}" presName="hierRoot3" presStyleCnt="0"/>
      <dgm:spPr/>
    </dgm:pt>
    <dgm:pt modelId="{CFC5CAE7-2A87-5041-AAD1-993FBD583CF6}" type="pres">
      <dgm:prSet presAssocID="{58EE308A-FC47-2B4D-A6D1-BB975DF48B78}" presName="composite3" presStyleCnt="0"/>
      <dgm:spPr/>
    </dgm:pt>
    <dgm:pt modelId="{55701A6F-9485-424E-BA5C-76A3B5337CDE}" type="pres">
      <dgm:prSet presAssocID="{58EE308A-FC47-2B4D-A6D1-BB975DF48B78}" presName="background3" presStyleLbl="node3" presStyleIdx="3" presStyleCnt="5"/>
      <dgm:spPr/>
    </dgm:pt>
    <dgm:pt modelId="{6853DB34-454B-0749-BC50-B44ADF29E9F0}" type="pres">
      <dgm:prSet presAssocID="{58EE308A-FC47-2B4D-A6D1-BB975DF48B78}" presName="text3" presStyleLbl="fgAcc3" presStyleIdx="3" presStyleCnt="5" custScaleX="225179" custScaleY="176092" custLinFactY="100000" custLinFactNeighborX="-68634" custLinFactNeighborY="1498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F0FC60-82C2-EF4A-B99D-5F556D371053}" type="pres">
      <dgm:prSet presAssocID="{58EE308A-FC47-2B4D-A6D1-BB975DF48B78}" presName="hierChild4" presStyleCnt="0"/>
      <dgm:spPr/>
    </dgm:pt>
    <dgm:pt modelId="{32F7BB11-CB97-6340-9153-4ECE1ECD00BD}" type="pres">
      <dgm:prSet presAssocID="{EF729F90-6D35-1D41-A9BD-7761C0DA151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C9FF1F13-72BA-F247-B8FC-3FA665E3A8B9}" type="pres">
      <dgm:prSet presAssocID="{DF6B6F7C-02C4-5249-9EAD-99F3CDE53E2A}" presName="hierRoot2" presStyleCnt="0"/>
      <dgm:spPr/>
    </dgm:pt>
    <dgm:pt modelId="{9764510C-0816-9342-9C49-286BA1DF1459}" type="pres">
      <dgm:prSet presAssocID="{DF6B6F7C-02C4-5249-9EAD-99F3CDE53E2A}" presName="composite2" presStyleCnt="0"/>
      <dgm:spPr/>
    </dgm:pt>
    <dgm:pt modelId="{9ABA0C44-FA8A-F948-A721-43913A82D173}" type="pres">
      <dgm:prSet presAssocID="{DF6B6F7C-02C4-5249-9EAD-99F3CDE53E2A}" presName="background2" presStyleLbl="node2" presStyleIdx="2" presStyleCnt="3"/>
      <dgm:spPr/>
    </dgm:pt>
    <dgm:pt modelId="{18AD4551-2808-C948-B7A4-75835A1E0B98}" type="pres">
      <dgm:prSet presAssocID="{DF6B6F7C-02C4-5249-9EAD-99F3CDE53E2A}" presName="text2" presStyleLbl="fgAcc2" presStyleIdx="2" presStyleCnt="3" custScaleX="286287" custScaleY="163235" custLinFactNeighborX="-26882" custLinFactNeighborY="-7142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7440A4-CC05-8E4C-919F-BF9BD327B47E}" type="pres">
      <dgm:prSet presAssocID="{DF6B6F7C-02C4-5249-9EAD-99F3CDE53E2A}" presName="hierChild3" presStyleCnt="0"/>
      <dgm:spPr/>
    </dgm:pt>
    <dgm:pt modelId="{D613E53A-CF1D-604C-B6E7-41FB40C90E9C}" type="pres">
      <dgm:prSet presAssocID="{CFFCA882-B105-C146-A787-117D8714DBEF}" presName="Name17" presStyleLbl="parChTrans1D3" presStyleIdx="4" presStyleCnt="5"/>
      <dgm:spPr/>
      <dgm:t>
        <a:bodyPr/>
        <a:lstStyle/>
        <a:p>
          <a:endParaRPr lang="en-US"/>
        </a:p>
      </dgm:t>
    </dgm:pt>
    <dgm:pt modelId="{069C02D4-25F5-D041-ABD6-73C4F66B2ADB}" type="pres">
      <dgm:prSet presAssocID="{C76D451D-7C17-324F-A0BE-9F23226D260F}" presName="hierRoot3" presStyleCnt="0"/>
      <dgm:spPr/>
    </dgm:pt>
    <dgm:pt modelId="{2421ACBA-4E32-384A-A6B1-B4E318640CF8}" type="pres">
      <dgm:prSet presAssocID="{C76D451D-7C17-324F-A0BE-9F23226D260F}" presName="composite3" presStyleCnt="0"/>
      <dgm:spPr/>
    </dgm:pt>
    <dgm:pt modelId="{E1449AFC-EC93-6C4B-80D1-79FBF9FF5D58}" type="pres">
      <dgm:prSet presAssocID="{C76D451D-7C17-324F-A0BE-9F23226D260F}" presName="background3" presStyleLbl="node3" presStyleIdx="4" presStyleCnt="5"/>
      <dgm:spPr/>
    </dgm:pt>
    <dgm:pt modelId="{AD22299C-5631-1C42-B0E7-81E5485C2149}" type="pres">
      <dgm:prSet presAssocID="{C76D451D-7C17-324F-A0BE-9F23226D260F}" presName="text3" presStyleLbl="fgAcc3" presStyleIdx="4" presStyleCnt="5" custScaleX="214880" custScaleY="144835" custLinFactNeighborX="-32906" custLinFactNeighborY="24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0116B2-94EF-5A49-A78B-B32394C970D0}" type="pres">
      <dgm:prSet presAssocID="{C76D451D-7C17-324F-A0BE-9F23226D260F}" presName="hierChild4" presStyleCnt="0"/>
      <dgm:spPr/>
    </dgm:pt>
  </dgm:ptLst>
  <dgm:cxnLst>
    <dgm:cxn modelId="{3C985DD1-3C33-1348-91FC-9CBF8A2463F0}" type="presOf" srcId="{EF729F90-6D35-1D41-A9BD-7761C0DA1518}" destId="{32F7BB11-CB97-6340-9153-4ECE1ECD00BD}" srcOrd="0" destOrd="0" presId="urn:microsoft.com/office/officeart/2005/8/layout/hierarchy1"/>
    <dgm:cxn modelId="{6AF3F015-7092-A041-B10D-184C529DE3B9}" type="presOf" srcId="{188F7F77-EC75-A84E-9D8C-14A870655044}" destId="{783D8928-D462-3F46-8298-B19FFA413DC6}" srcOrd="0" destOrd="0" presId="urn:microsoft.com/office/officeart/2005/8/layout/hierarchy1"/>
    <dgm:cxn modelId="{80F4B056-D17B-7541-96D0-3FD652E19734}" type="presOf" srcId="{D43B967D-0865-CE47-9E02-85466D73948A}" destId="{48808B37-9BCB-D748-9FD7-B3AF2A77D16C}" srcOrd="0" destOrd="0" presId="urn:microsoft.com/office/officeart/2005/8/layout/hierarchy1"/>
    <dgm:cxn modelId="{ECB27765-D249-9144-81B7-FB7B28966746}" type="presOf" srcId="{0EAACEE3-8B89-4846-8E61-C986B1F301CE}" destId="{30C637DC-7944-CF44-ADDE-06ED5329C912}" srcOrd="0" destOrd="0" presId="urn:microsoft.com/office/officeart/2005/8/layout/hierarchy1"/>
    <dgm:cxn modelId="{9B97442D-A5AA-D048-B7EB-C19BCDA8D9B5}" type="presOf" srcId="{46CBD472-5AB4-B04A-8631-FF0B1161AB68}" destId="{B2B8C235-3383-2443-AD1D-4E0F5D5C39A2}" srcOrd="0" destOrd="0" presId="urn:microsoft.com/office/officeart/2005/8/layout/hierarchy1"/>
    <dgm:cxn modelId="{C4995C18-2518-8E48-BC1D-E72213455A63}" type="presOf" srcId="{C918A246-7D0D-8742-B60B-716F051DF510}" destId="{683FC68C-CB7A-6D44-B00F-88944FCAFEA2}" srcOrd="0" destOrd="0" presId="urn:microsoft.com/office/officeart/2005/8/layout/hierarchy1"/>
    <dgm:cxn modelId="{39D1C929-0C9D-B048-95F4-7FF8931A19B1}" type="presOf" srcId="{7BF94C9F-890B-7C40-91FE-48AB9695B1C4}" destId="{09B2A168-7AA2-A941-8D6B-093CE1B65BE6}" srcOrd="0" destOrd="0" presId="urn:microsoft.com/office/officeart/2005/8/layout/hierarchy1"/>
    <dgm:cxn modelId="{810798EE-DB3A-2C46-9180-21D6B0DD47F8}" type="presOf" srcId="{330F9DF7-D977-2941-8403-7BBD425FB791}" destId="{42E3169A-CD35-D242-B35C-BCDC6065E46A}" srcOrd="0" destOrd="0" presId="urn:microsoft.com/office/officeart/2005/8/layout/hierarchy1"/>
    <dgm:cxn modelId="{3EEF4EDF-FB7B-4842-982E-D3315B9EDDCC}" srcId="{6CBCF3FB-5A28-B14F-AB2C-6FE4B48EFC38}" destId="{330F9DF7-D977-2941-8403-7BBD425FB791}" srcOrd="0" destOrd="0" parTransId="{756120F0-B5BD-1F40-9B22-7859976DAC78}" sibTransId="{57752D4D-E2E3-984A-B0D5-298AAC6FB529}"/>
    <dgm:cxn modelId="{362A8E6E-459B-0841-AC14-ED6E82601736}" srcId="{0EAACEE3-8B89-4846-8E61-C986B1F301CE}" destId="{4562DD79-9BCE-5442-8B67-7E16E0F0E449}" srcOrd="0" destOrd="0" parTransId="{D145F8ED-4921-9A4B-BF05-A62537683FDA}" sibTransId="{9F5D2E00-9D93-154A-BC03-1CA27C9B6D2D}"/>
    <dgm:cxn modelId="{A0AB9783-5D30-7B4A-8389-C66F2CCA9B51}" type="presOf" srcId="{4562DD79-9BCE-5442-8B67-7E16E0F0E449}" destId="{47804488-6917-564C-B407-7E9CF558622E}" srcOrd="0" destOrd="0" presId="urn:microsoft.com/office/officeart/2005/8/layout/hierarchy1"/>
    <dgm:cxn modelId="{9CE2CBBD-FE2B-4945-870E-B74D4FC8DE64}" srcId="{DF6B6F7C-02C4-5249-9EAD-99F3CDE53E2A}" destId="{C76D451D-7C17-324F-A0BE-9F23226D260F}" srcOrd="0" destOrd="0" parTransId="{CFFCA882-B105-C146-A787-117D8714DBEF}" sibTransId="{9FB308D8-C718-AD47-9FE4-469555F919FB}"/>
    <dgm:cxn modelId="{A5B8638C-425F-B247-AD0F-91A948336FB1}" type="presOf" srcId="{8A8ADA22-5071-A842-9D8B-C33501AA49E2}" destId="{8A718D35-568A-5548-BE98-67F570C3CC3E}" srcOrd="0" destOrd="0" presId="urn:microsoft.com/office/officeart/2005/8/layout/hierarchy1"/>
    <dgm:cxn modelId="{882F2AF5-F632-D744-B9EF-0B8F773154C7}" srcId="{8A8ADA22-5071-A842-9D8B-C33501AA49E2}" destId="{0EAACEE3-8B89-4846-8E61-C986B1F301CE}" srcOrd="0" destOrd="0" parTransId="{7BF94C9F-890B-7C40-91FE-48AB9695B1C4}" sibTransId="{8718265D-A5EA-BA4C-A056-E88B08E8643D}"/>
    <dgm:cxn modelId="{34566264-98F3-F34D-A8E8-A19C84DDA97E}" srcId="{8A8ADA22-5071-A842-9D8B-C33501AA49E2}" destId="{6CBCF3FB-5A28-B14F-AB2C-6FE4B48EFC38}" srcOrd="1" destOrd="0" parTransId="{C99AF6E9-EC5A-D143-B50E-38F30980AE80}" sibTransId="{3BB9C4B5-E3D5-8B49-A831-66EEE8273362}"/>
    <dgm:cxn modelId="{FB01945A-B259-FB4A-AE12-8F2BB130099F}" srcId="{6CBCF3FB-5A28-B14F-AB2C-6FE4B48EFC38}" destId="{58EE308A-FC47-2B4D-A6D1-BB975DF48B78}" srcOrd="1" destOrd="0" parTransId="{188F7F77-EC75-A84E-9D8C-14A870655044}" sibTransId="{E97724C4-5A89-9248-9CF9-8F85D500E6AE}"/>
    <dgm:cxn modelId="{AC59BE77-A443-9348-A9A8-AA241CB82D18}" type="presOf" srcId="{DF6B6F7C-02C4-5249-9EAD-99F3CDE53E2A}" destId="{18AD4551-2808-C948-B7A4-75835A1E0B98}" srcOrd="0" destOrd="0" presId="urn:microsoft.com/office/officeart/2005/8/layout/hierarchy1"/>
    <dgm:cxn modelId="{105FCA46-82BF-7E42-B0E6-A01BB176AF46}" type="presOf" srcId="{58EE308A-FC47-2B4D-A6D1-BB975DF48B78}" destId="{6853DB34-454B-0749-BC50-B44ADF29E9F0}" srcOrd="0" destOrd="0" presId="urn:microsoft.com/office/officeart/2005/8/layout/hierarchy1"/>
    <dgm:cxn modelId="{38A80F7A-B1E9-B04C-9926-AC166460ECEB}" type="presOf" srcId="{CFFCA882-B105-C146-A787-117D8714DBEF}" destId="{D613E53A-CF1D-604C-B6E7-41FB40C90E9C}" srcOrd="0" destOrd="0" presId="urn:microsoft.com/office/officeart/2005/8/layout/hierarchy1"/>
    <dgm:cxn modelId="{C445D5D4-1B8A-9043-A90D-F294542C6A04}" srcId="{46CBD472-5AB4-B04A-8631-FF0B1161AB68}" destId="{8A8ADA22-5071-A842-9D8B-C33501AA49E2}" srcOrd="0" destOrd="0" parTransId="{69AB9A64-D4F7-704A-87C6-94557EB82A4E}" sibTransId="{D09DBEB9-E66B-0346-8029-C7D134539F39}"/>
    <dgm:cxn modelId="{A3E0861A-BF83-C942-87F1-F0C372DEAF06}" type="presOf" srcId="{C76D451D-7C17-324F-A0BE-9F23226D260F}" destId="{AD22299C-5631-1C42-B0E7-81E5485C2149}" srcOrd="0" destOrd="0" presId="urn:microsoft.com/office/officeart/2005/8/layout/hierarchy1"/>
    <dgm:cxn modelId="{701CCD4D-B1F3-9F4E-9A7F-8D2EF00CB20F}" type="presOf" srcId="{756120F0-B5BD-1F40-9B22-7859976DAC78}" destId="{20362A5F-5C94-704D-A9FD-522F34A2063C}" srcOrd="0" destOrd="0" presId="urn:microsoft.com/office/officeart/2005/8/layout/hierarchy1"/>
    <dgm:cxn modelId="{C40715B4-138D-8B42-993B-D40FF1870931}" type="presOf" srcId="{C99AF6E9-EC5A-D143-B50E-38F30980AE80}" destId="{546FA835-E067-5145-A722-960E5B9BB19D}" srcOrd="0" destOrd="0" presId="urn:microsoft.com/office/officeart/2005/8/layout/hierarchy1"/>
    <dgm:cxn modelId="{B16089BA-02E7-FB47-BA7B-DF3B98052BA4}" type="presOf" srcId="{D145F8ED-4921-9A4B-BF05-A62537683FDA}" destId="{8351D3D9-6B6D-E649-9920-9A0417B0EFF1}" srcOrd="0" destOrd="0" presId="urn:microsoft.com/office/officeart/2005/8/layout/hierarchy1"/>
    <dgm:cxn modelId="{EC35B073-98A6-374F-B2E9-7D379303603A}" srcId="{8A8ADA22-5071-A842-9D8B-C33501AA49E2}" destId="{DF6B6F7C-02C4-5249-9EAD-99F3CDE53E2A}" srcOrd="2" destOrd="0" parTransId="{EF729F90-6D35-1D41-A9BD-7761C0DA1518}" sibTransId="{1598699F-4330-9840-ACC6-1012647AA029}"/>
    <dgm:cxn modelId="{6BD435E6-E0C8-CE40-A89A-4DE5F8E5E65A}" type="presOf" srcId="{6CBCF3FB-5A28-B14F-AB2C-6FE4B48EFC38}" destId="{C2F58969-54D2-9247-9EC5-14C95A86D76D}" srcOrd="0" destOrd="0" presId="urn:microsoft.com/office/officeart/2005/8/layout/hierarchy1"/>
    <dgm:cxn modelId="{A4F4386A-AC7D-3C4A-906E-363B60CACD7B}" srcId="{0EAACEE3-8B89-4846-8E61-C986B1F301CE}" destId="{C918A246-7D0D-8742-B60B-716F051DF510}" srcOrd="1" destOrd="0" parTransId="{D43B967D-0865-CE47-9E02-85466D73948A}" sibTransId="{D605CC1D-0CA5-A849-8BE9-89D125EE31E9}"/>
    <dgm:cxn modelId="{0C0862D4-36A7-444B-B5E4-597D582FE667}" type="presParOf" srcId="{B2B8C235-3383-2443-AD1D-4E0F5D5C39A2}" destId="{06F59005-429F-7349-84E9-D55223C7B0F1}" srcOrd="0" destOrd="0" presId="urn:microsoft.com/office/officeart/2005/8/layout/hierarchy1"/>
    <dgm:cxn modelId="{8B4EA167-62DB-7F4D-8F7C-81704D135D80}" type="presParOf" srcId="{06F59005-429F-7349-84E9-D55223C7B0F1}" destId="{C6CCB06F-51C0-8F40-A303-A6456ACBE90E}" srcOrd="0" destOrd="0" presId="urn:microsoft.com/office/officeart/2005/8/layout/hierarchy1"/>
    <dgm:cxn modelId="{DE649571-DE1F-1D41-BBDB-55BCA4F9B5E4}" type="presParOf" srcId="{C6CCB06F-51C0-8F40-A303-A6456ACBE90E}" destId="{E1BA9E5C-CDF8-E84B-B0A7-8FEA532558CB}" srcOrd="0" destOrd="0" presId="urn:microsoft.com/office/officeart/2005/8/layout/hierarchy1"/>
    <dgm:cxn modelId="{6C9C145A-451E-8D45-9C6B-D93C42C75C41}" type="presParOf" srcId="{C6CCB06F-51C0-8F40-A303-A6456ACBE90E}" destId="{8A718D35-568A-5548-BE98-67F570C3CC3E}" srcOrd="1" destOrd="0" presId="urn:microsoft.com/office/officeart/2005/8/layout/hierarchy1"/>
    <dgm:cxn modelId="{D2E205F2-DA8A-8E41-B51D-09C840F47AF9}" type="presParOf" srcId="{06F59005-429F-7349-84E9-D55223C7B0F1}" destId="{319BF430-D2DF-B94C-B675-F9E809C03A3B}" srcOrd="1" destOrd="0" presId="urn:microsoft.com/office/officeart/2005/8/layout/hierarchy1"/>
    <dgm:cxn modelId="{21054509-86F5-CE4C-BEB5-5EC12443B35C}" type="presParOf" srcId="{319BF430-D2DF-B94C-B675-F9E809C03A3B}" destId="{09B2A168-7AA2-A941-8D6B-093CE1B65BE6}" srcOrd="0" destOrd="0" presId="urn:microsoft.com/office/officeart/2005/8/layout/hierarchy1"/>
    <dgm:cxn modelId="{E268E3E5-CA44-BE49-86D3-EF49837E1AA0}" type="presParOf" srcId="{319BF430-D2DF-B94C-B675-F9E809C03A3B}" destId="{08A56D0A-7A79-3A4E-869B-FE6DC09BCFAE}" srcOrd="1" destOrd="0" presId="urn:microsoft.com/office/officeart/2005/8/layout/hierarchy1"/>
    <dgm:cxn modelId="{18C74BEC-15D7-2147-9086-04524B5A2DCB}" type="presParOf" srcId="{08A56D0A-7A79-3A4E-869B-FE6DC09BCFAE}" destId="{58B0F8E4-1BA3-3A47-BE85-EB5CAD7D0A25}" srcOrd="0" destOrd="0" presId="urn:microsoft.com/office/officeart/2005/8/layout/hierarchy1"/>
    <dgm:cxn modelId="{E6CB4CC1-5404-9847-AFC2-55A50E60FCD6}" type="presParOf" srcId="{58B0F8E4-1BA3-3A47-BE85-EB5CAD7D0A25}" destId="{482C52F8-C667-B642-AB8D-3FA724C03E52}" srcOrd="0" destOrd="0" presId="urn:microsoft.com/office/officeart/2005/8/layout/hierarchy1"/>
    <dgm:cxn modelId="{0399A2CE-1F72-1344-850B-62748F28BE31}" type="presParOf" srcId="{58B0F8E4-1BA3-3A47-BE85-EB5CAD7D0A25}" destId="{30C637DC-7944-CF44-ADDE-06ED5329C912}" srcOrd="1" destOrd="0" presId="urn:microsoft.com/office/officeart/2005/8/layout/hierarchy1"/>
    <dgm:cxn modelId="{67A57346-B9CF-E145-A487-CF142B09435B}" type="presParOf" srcId="{08A56D0A-7A79-3A4E-869B-FE6DC09BCFAE}" destId="{F3C37B62-04B2-6744-85D0-7DF19F881AB4}" srcOrd="1" destOrd="0" presId="urn:microsoft.com/office/officeart/2005/8/layout/hierarchy1"/>
    <dgm:cxn modelId="{A3F5136C-9EC8-5849-B512-8F01CA986995}" type="presParOf" srcId="{F3C37B62-04B2-6744-85D0-7DF19F881AB4}" destId="{8351D3D9-6B6D-E649-9920-9A0417B0EFF1}" srcOrd="0" destOrd="0" presId="urn:microsoft.com/office/officeart/2005/8/layout/hierarchy1"/>
    <dgm:cxn modelId="{F8C80044-3BD8-B542-9E68-99F4A1006CBD}" type="presParOf" srcId="{F3C37B62-04B2-6744-85D0-7DF19F881AB4}" destId="{06DEBDE3-50C8-9C43-898B-65CD54778285}" srcOrd="1" destOrd="0" presId="urn:microsoft.com/office/officeart/2005/8/layout/hierarchy1"/>
    <dgm:cxn modelId="{E573A47E-A092-7749-AE33-16D943C27E7F}" type="presParOf" srcId="{06DEBDE3-50C8-9C43-898B-65CD54778285}" destId="{F1DB35C5-A2F2-584A-BC3A-E03C180D7BDE}" srcOrd="0" destOrd="0" presId="urn:microsoft.com/office/officeart/2005/8/layout/hierarchy1"/>
    <dgm:cxn modelId="{BFF7D620-0BD1-9F4C-B511-10C537C431F7}" type="presParOf" srcId="{F1DB35C5-A2F2-584A-BC3A-E03C180D7BDE}" destId="{726BCDC3-2299-6541-8701-31BBB03B6E10}" srcOrd="0" destOrd="0" presId="urn:microsoft.com/office/officeart/2005/8/layout/hierarchy1"/>
    <dgm:cxn modelId="{FB0D90DB-552E-984D-AC90-FB9B8ACDD090}" type="presParOf" srcId="{F1DB35C5-A2F2-584A-BC3A-E03C180D7BDE}" destId="{47804488-6917-564C-B407-7E9CF558622E}" srcOrd="1" destOrd="0" presId="urn:microsoft.com/office/officeart/2005/8/layout/hierarchy1"/>
    <dgm:cxn modelId="{91E48E97-E437-BC43-B63C-5A72360E0FB5}" type="presParOf" srcId="{06DEBDE3-50C8-9C43-898B-65CD54778285}" destId="{A9D9CD03-B5BE-2740-B546-63AA94864830}" srcOrd="1" destOrd="0" presId="urn:microsoft.com/office/officeart/2005/8/layout/hierarchy1"/>
    <dgm:cxn modelId="{98C9B218-5126-184A-A47F-28A3A22148F1}" type="presParOf" srcId="{F3C37B62-04B2-6744-85D0-7DF19F881AB4}" destId="{48808B37-9BCB-D748-9FD7-B3AF2A77D16C}" srcOrd="2" destOrd="0" presId="urn:microsoft.com/office/officeart/2005/8/layout/hierarchy1"/>
    <dgm:cxn modelId="{A3280178-BA41-854B-8A0A-D946853DF6F8}" type="presParOf" srcId="{F3C37B62-04B2-6744-85D0-7DF19F881AB4}" destId="{8453CA92-E68D-304E-879E-6A52E8648297}" srcOrd="3" destOrd="0" presId="urn:microsoft.com/office/officeart/2005/8/layout/hierarchy1"/>
    <dgm:cxn modelId="{B8247CB3-4923-7240-B164-3F39B58EE29C}" type="presParOf" srcId="{8453CA92-E68D-304E-879E-6A52E8648297}" destId="{A33E1369-3D29-2C48-A782-22A41311C05B}" srcOrd="0" destOrd="0" presId="urn:microsoft.com/office/officeart/2005/8/layout/hierarchy1"/>
    <dgm:cxn modelId="{5C2DCB1A-010A-0D49-9408-F7779C2B63BA}" type="presParOf" srcId="{A33E1369-3D29-2C48-A782-22A41311C05B}" destId="{48A0E05F-CD0B-E04F-B7C9-ABD6374D03A0}" srcOrd="0" destOrd="0" presId="urn:microsoft.com/office/officeart/2005/8/layout/hierarchy1"/>
    <dgm:cxn modelId="{D64DB9C8-10D8-864A-8830-3AE449449843}" type="presParOf" srcId="{A33E1369-3D29-2C48-A782-22A41311C05B}" destId="{683FC68C-CB7A-6D44-B00F-88944FCAFEA2}" srcOrd="1" destOrd="0" presId="urn:microsoft.com/office/officeart/2005/8/layout/hierarchy1"/>
    <dgm:cxn modelId="{1CBE3F99-1186-684F-B94F-CD1AEDC35E3E}" type="presParOf" srcId="{8453CA92-E68D-304E-879E-6A52E8648297}" destId="{ED01105B-E5F7-8247-A060-A2029A7E880C}" srcOrd="1" destOrd="0" presId="urn:microsoft.com/office/officeart/2005/8/layout/hierarchy1"/>
    <dgm:cxn modelId="{5008C838-BEF9-EB42-8667-B7C6C938F01D}" type="presParOf" srcId="{319BF430-D2DF-B94C-B675-F9E809C03A3B}" destId="{546FA835-E067-5145-A722-960E5B9BB19D}" srcOrd="2" destOrd="0" presId="urn:microsoft.com/office/officeart/2005/8/layout/hierarchy1"/>
    <dgm:cxn modelId="{F53498BA-3F9F-FB41-AB80-E202E8C095C7}" type="presParOf" srcId="{319BF430-D2DF-B94C-B675-F9E809C03A3B}" destId="{11DDFD1A-BE89-6E44-93A2-070A767F8CE0}" srcOrd="3" destOrd="0" presId="urn:microsoft.com/office/officeart/2005/8/layout/hierarchy1"/>
    <dgm:cxn modelId="{AB32D127-2213-2440-814A-E3BD5A00CCF1}" type="presParOf" srcId="{11DDFD1A-BE89-6E44-93A2-070A767F8CE0}" destId="{A623E45E-DD55-324B-AA08-9060FE5D27EA}" srcOrd="0" destOrd="0" presId="urn:microsoft.com/office/officeart/2005/8/layout/hierarchy1"/>
    <dgm:cxn modelId="{8A7C1590-0269-3145-8FB4-ADA954763153}" type="presParOf" srcId="{A623E45E-DD55-324B-AA08-9060FE5D27EA}" destId="{110800F4-1116-7C40-A169-00668FD5AA68}" srcOrd="0" destOrd="0" presId="urn:microsoft.com/office/officeart/2005/8/layout/hierarchy1"/>
    <dgm:cxn modelId="{4291D4EB-9E5F-C54B-B77E-DEC8F7121B8E}" type="presParOf" srcId="{A623E45E-DD55-324B-AA08-9060FE5D27EA}" destId="{C2F58969-54D2-9247-9EC5-14C95A86D76D}" srcOrd="1" destOrd="0" presId="urn:microsoft.com/office/officeart/2005/8/layout/hierarchy1"/>
    <dgm:cxn modelId="{7A298834-E0A0-3E42-8B12-1879F2D0DDBB}" type="presParOf" srcId="{11DDFD1A-BE89-6E44-93A2-070A767F8CE0}" destId="{3CC50A58-BB71-444A-9AC5-AB1A037F86CA}" srcOrd="1" destOrd="0" presId="urn:microsoft.com/office/officeart/2005/8/layout/hierarchy1"/>
    <dgm:cxn modelId="{2F9D1852-89F2-044D-8649-AE2B69A00AEA}" type="presParOf" srcId="{3CC50A58-BB71-444A-9AC5-AB1A037F86CA}" destId="{20362A5F-5C94-704D-A9FD-522F34A2063C}" srcOrd="0" destOrd="0" presId="urn:microsoft.com/office/officeart/2005/8/layout/hierarchy1"/>
    <dgm:cxn modelId="{9C8154EA-BF97-7D47-AAE4-3A8A7EEE7570}" type="presParOf" srcId="{3CC50A58-BB71-444A-9AC5-AB1A037F86CA}" destId="{24582588-827A-5344-935D-31F8F0D81545}" srcOrd="1" destOrd="0" presId="urn:microsoft.com/office/officeart/2005/8/layout/hierarchy1"/>
    <dgm:cxn modelId="{131244DF-D1BC-4F46-A0FD-A942FA0EE3FE}" type="presParOf" srcId="{24582588-827A-5344-935D-31F8F0D81545}" destId="{41132088-3255-3540-BD44-F4A5394BA940}" srcOrd="0" destOrd="0" presId="urn:microsoft.com/office/officeart/2005/8/layout/hierarchy1"/>
    <dgm:cxn modelId="{D36FCC99-5DAE-FD43-B22B-0B03DD23C2CA}" type="presParOf" srcId="{41132088-3255-3540-BD44-F4A5394BA940}" destId="{09B7463D-551A-7647-8C0D-85CC31081651}" srcOrd="0" destOrd="0" presId="urn:microsoft.com/office/officeart/2005/8/layout/hierarchy1"/>
    <dgm:cxn modelId="{F6900E5A-AABF-174C-9991-A14A9C83F618}" type="presParOf" srcId="{41132088-3255-3540-BD44-F4A5394BA940}" destId="{42E3169A-CD35-D242-B35C-BCDC6065E46A}" srcOrd="1" destOrd="0" presId="urn:microsoft.com/office/officeart/2005/8/layout/hierarchy1"/>
    <dgm:cxn modelId="{7B1C5130-C14F-494C-8C4B-E2760E414C77}" type="presParOf" srcId="{24582588-827A-5344-935D-31F8F0D81545}" destId="{40361CBC-E967-2443-96D5-FF8D175D6A91}" srcOrd="1" destOrd="0" presId="urn:microsoft.com/office/officeart/2005/8/layout/hierarchy1"/>
    <dgm:cxn modelId="{75319CC6-AAA5-7E4E-8E79-C8E44C0A36A7}" type="presParOf" srcId="{3CC50A58-BB71-444A-9AC5-AB1A037F86CA}" destId="{783D8928-D462-3F46-8298-B19FFA413DC6}" srcOrd="2" destOrd="0" presId="urn:microsoft.com/office/officeart/2005/8/layout/hierarchy1"/>
    <dgm:cxn modelId="{D3CCBC2D-E2AA-6140-9C3F-2D429E4097A2}" type="presParOf" srcId="{3CC50A58-BB71-444A-9AC5-AB1A037F86CA}" destId="{86E09056-0F5D-644F-8A5C-F134208E6D4F}" srcOrd="3" destOrd="0" presId="urn:microsoft.com/office/officeart/2005/8/layout/hierarchy1"/>
    <dgm:cxn modelId="{2715BEE7-3760-BC40-89D7-A893CF337E4B}" type="presParOf" srcId="{86E09056-0F5D-644F-8A5C-F134208E6D4F}" destId="{CFC5CAE7-2A87-5041-AAD1-993FBD583CF6}" srcOrd="0" destOrd="0" presId="urn:microsoft.com/office/officeart/2005/8/layout/hierarchy1"/>
    <dgm:cxn modelId="{AD57CC9F-70AC-2145-A219-CB4B35E4223E}" type="presParOf" srcId="{CFC5CAE7-2A87-5041-AAD1-993FBD583CF6}" destId="{55701A6F-9485-424E-BA5C-76A3B5337CDE}" srcOrd="0" destOrd="0" presId="urn:microsoft.com/office/officeart/2005/8/layout/hierarchy1"/>
    <dgm:cxn modelId="{E114BFA8-8294-B14D-9D18-E76B95151383}" type="presParOf" srcId="{CFC5CAE7-2A87-5041-AAD1-993FBD583CF6}" destId="{6853DB34-454B-0749-BC50-B44ADF29E9F0}" srcOrd="1" destOrd="0" presId="urn:microsoft.com/office/officeart/2005/8/layout/hierarchy1"/>
    <dgm:cxn modelId="{D528C0F3-72CF-794E-8C6F-FA8DC5930BB8}" type="presParOf" srcId="{86E09056-0F5D-644F-8A5C-F134208E6D4F}" destId="{61F0FC60-82C2-EF4A-B99D-5F556D371053}" srcOrd="1" destOrd="0" presId="urn:microsoft.com/office/officeart/2005/8/layout/hierarchy1"/>
    <dgm:cxn modelId="{A28E1DFC-CB9A-E44F-BE0C-63D47AF17214}" type="presParOf" srcId="{319BF430-D2DF-B94C-B675-F9E809C03A3B}" destId="{32F7BB11-CB97-6340-9153-4ECE1ECD00BD}" srcOrd="4" destOrd="0" presId="urn:microsoft.com/office/officeart/2005/8/layout/hierarchy1"/>
    <dgm:cxn modelId="{8DA630E6-3BCB-474A-8EA1-498B253BA469}" type="presParOf" srcId="{319BF430-D2DF-B94C-B675-F9E809C03A3B}" destId="{C9FF1F13-72BA-F247-B8FC-3FA665E3A8B9}" srcOrd="5" destOrd="0" presId="urn:microsoft.com/office/officeart/2005/8/layout/hierarchy1"/>
    <dgm:cxn modelId="{628CD631-3D87-D249-9CB1-BA039CF453B4}" type="presParOf" srcId="{C9FF1F13-72BA-F247-B8FC-3FA665E3A8B9}" destId="{9764510C-0816-9342-9C49-286BA1DF1459}" srcOrd="0" destOrd="0" presId="urn:microsoft.com/office/officeart/2005/8/layout/hierarchy1"/>
    <dgm:cxn modelId="{F137A367-47F9-DF4E-8043-17FA7003DF58}" type="presParOf" srcId="{9764510C-0816-9342-9C49-286BA1DF1459}" destId="{9ABA0C44-FA8A-F948-A721-43913A82D173}" srcOrd="0" destOrd="0" presId="urn:microsoft.com/office/officeart/2005/8/layout/hierarchy1"/>
    <dgm:cxn modelId="{F4BC49A0-37D9-E641-8843-34B9CE1CB1F3}" type="presParOf" srcId="{9764510C-0816-9342-9C49-286BA1DF1459}" destId="{18AD4551-2808-C948-B7A4-75835A1E0B98}" srcOrd="1" destOrd="0" presId="urn:microsoft.com/office/officeart/2005/8/layout/hierarchy1"/>
    <dgm:cxn modelId="{084FCA9D-E91B-7D4F-ACEF-EA33653F5149}" type="presParOf" srcId="{C9FF1F13-72BA-F247-B8FC-3FA665E3A8B9}" destId="{B37440A4-CC05-8E4C-919F-BF9BD327B47E}" srcOrd="1" destOrd="0" presId="urn:microsoft.com/office/officeart/2005/8/layout/hierarchy1"/>
    <dgm:cxn modelId="{8D08206B-72E4-D049-A928-4AB2881F225F}" type="presParOf" srcId="{B37440A4-CC05-8E4C-919F-BF9BD327B47E}" destId="{D613E53A-CF1D-604C-B6E7-41FB40C90E9C}" srcOrd="0" destOrd="0" presId="urn:microsoft.com/office/officeart/2005/8/layout/hierarchy1"/>
    <dgm:cxn modelId="{3F099894-5D7C-E346-BF2B-758F84A9A796}" type="presParOf" srcId="{B37440A4-CC05-8E4C-919F-BF9BD327B47E}" destId="{069C02D4-25F5-D041-ABD6-73C4F66B2ADB}" srcOrd="1" destOrd="0" presId="urn:microsoft.com/office/officeart/2005/8/layout/hierarchy1"/>
    <dgm:cxn modelId="{F7B999EA-7631-C64C-B3C2-B8BB636D8E1D}" type="presParOf" srcId="{069C02D4-25F5-D041-ABD6-73C4F66B2ADB}" destId="{2421ACBA-4E32-384A-A6B1-B4E318640CF8}" srcOrd="0" destOrd="0" presId="urn:microsoft.com/office/officeart/2005/8/layout/hierarchy1"/>
    <dgm:cxn modelId="{D5F45742-5C6E-C04A-A1EF-FE839F1770F6}" type="presParOf" srcId="{2421ACBA-4E32-384A-A6B1-B4E318640CF8}" destId="{E1449AFC-EC93-6C4B-80D1-79FBF9FF5D58}" srcOrd="0" destOrd="0" presId="urn:microsoft.com/office/officeart/2005/8/layout/hierarchy1"/>
    <dgm:cxn modelId="{D577D4E2-3D9F-0D45-BD68-83DBCDBDD13A}" type="presParOf" srcId="{2421ACBA-4E32-384A-A6B1-B4E318640CF8}" destId="{AD22299C-5631-1C42-B0E7-81E5485C2149}" srcOrd="1" destOrd="0" presId="urn:microsoft.com/office/officeart/2005/8/layout/hierarchy1"/>
    <dgm:cxn modelId="{D141FF15-4A03-2C44-B41E-F056350F5DEC}" type="presParOf" srcId="{069C02D4-25F5-D041-ABD6-73C4F66B2ADB}" destId="{9E0116B2-94EF-5A49-A78B-B32394C970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CBD472-5AB4-B04A-8631-FF0B1161AB68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8ADA22-5071-A842-9D8B-C33501AA49E2}">
      <dgm:prSet phldrT="[Text]" custT="1"/>
      <dgm:spPr/>
      <dgm:t>
        <a:bodyPr/>
        <a:lstStyle/>
        <a:p>
          <a:r>
            <a:rPr lang="zh-TW" altLang="en-US" sz="2800" b="1" dirty="0" smtClean="0">
              <a:latin typeface="DFPBiaoKaiW5-ZhuIn"/>
              <a:ea typeface="DFPBiaoKaiW5-ZhuIn"/>
              <a:cs typeface="DFPBiaoKaiW5-ZhuIn"/>
            </a:rPr>
            <a:t>美國政府</a:t>
          </a:r>
          <a:endParaRPr lang="en-US" sz="2800" dirty="0"/>
        </a:p>
      </dgm:t>
    </dgm:pt>
    <dgm:pt modelId="{69AB9A64-D4F7-704A-87C6-94557EB82A4E}" type="parTrans" cxnId="{C445D5D4-1B8A-9043-A90D-F294542C6A04}">
      <dgm:prSet/>
      <dgm:spPr/>
      <dgm:t>
        <a:bodyPr/>
        <a:lstStyle/>
        <a:p>
          <a:endParaRPr lang="en-US"/>
        </a:p>
      </dgm:t>
    </dgm:pt>
    <dgm:pt modelId="{D09DBEB9-E66B-0346-8029-C7D134539F39}" type="sibTrans" cxnId="{C445D5D4-1B8A-9043-A90D-F294542C6A04}">
      <dgm:prSet/>
      <dgm:spPr/>
      <dgm:t>
        <a:bodyPr/>
        <a:lstStyle/>
        <a:p>
          <a:endParaRPr lang="en-US"/>
        </a:p>
      </dgm:t>
    </dgm:pt>
    <dgm:pt modelId="{0EAACEE3-8B89-4846-8E61-C986B1F301CE}">
      <dgm:prSet phldrT="[Text]" custT="1"/>
      <dgm:spPr/>
      <dgm:t>
        <a:bodyPr/>
        <a:lstStyle/>
        <a:p>
          <a:r>
            <a:rPr lang="zh-TW" altLang="en-US" sz="2800" dirty="0" smtClean="0">
              <a:latin typeface="DFPBiaoKaiW5-ZhuIn"/>
              <a:ea typeface="DFPBiaoKaiW5-ZhuIn"/>
              <a:cs typeface="DFPBiaoKaiW5-ZhuIn"/>
            </a:rPr>
            <a:t>聯邦</a:t>
          </a:r>
        </a:p>
        <a:p>
          <a:r>
            <a:rPr lang="en-US" altLang="zh-TW" sz="1400" dirty="0" smtClean="0"/>
            <a:t>federal</a:t>
          </a:r>
          <a:endParaRPr lang="en-US" sz="1400" dirty="0"/>
        </a:p>
      </dgm:t>
    </dgm:pt>
    <dgm:pt modelId="{7BF94C9F-890B-7C40-91FE-48AB9695B1C4}" type="parTrans" cxnId="{882F2AF5-F632-D744-B9EF-0B8F773154C7}">
      <dgm:prSet/>
      <dgm:spPr/>
      <dgm:t>
        <a:bodyPr/>
        <a:lstStyle/>
        <a:p>
          <a:endParaRPr lang="en-US"/>
        </a:p>
      </dgm:t>
    </dgm:pt>
    <dgm:pt modelId="{8718265D-A5EA-BA4C-A056-E88B08E8643D}" type="sibTrans" cxnId="{882F2AF5-F632-D744-B9EF-0B8F773154C7}">
      <dgm:prSet/>
      <dgm:spPr/>
      <dgm:t>
        <a:bodyPr/>
        <a:lstStyle/>
        <a:p>
          <a:endParaRPr lang="en-US"/>
        </a:p>
      </dgm:t>
    </dgm:pt>
    <dgm:pt modelId="{4562DD79-9BCE-5442-8B67-7E16E0F0E449}">
      <dgm:prSet phldrT="[Text]" custT="1"/>
      <dgm:spPr/>
      <dgm:t>
        <a:bodyPr/>
        <a:lstStyle/>
        <a:p>
          <a:endParaRPr lang="en-US" altLang="zh-TW" sz="2000" dirty="0" smtClean="0">
            <a:latin typeface="DFPBiaoKaiW5-ZhuIn"/>
            <a:ea typeface="DFPBiaoKaiW5-ZhuIn"/>
            <a:cs typeface="DFPBiaoKaiW5-ZhuIn"/>
          </a:endParaRPr>
        </a:p>
        <a:p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華盛頓特區</a:t>
          </a:r>
          <a:r>
            <a:rPr lang="en-US" sz="1400" dirty="0" smtClean="0"/>
            <a:t>Washington, D.C.</a:t>
          </a:r>
          <a:endParaRPr lang="zh-TW" altLang="en-US" sz="1400" dirty="0" smtClean="0">
            <a:latin typeface="DFPBiaoKaiW5-ZhuIn"/>
            <a:ea typeface="DFPBiaoKaiW5-ZhuIn"/>
            <a:cs typeface="DFPBiaoKaiW5-ZhuIn"/>
          </a:endParaRPr>
        </a:p>
        <a:p>
          <a:endParaRPr lang="en-US" altLang="zh-TW" sz="2400" dirty="0" smtClean="0">
            <a:latin typeface="DFPBiaoKaiW5-ZhuIn"/>
            <a:ea typeface="DFPBiaoKaiW5-ZhuIn"/>
            <a:cs typeface="DFPBiaoKaiW5-ZhuIn"/>
          </a:endParaRPr>
        </a:p>
      </dgm:t>
    </dgm:pt>
    <dgm:pt modelId="{D145F8ED-4921-9A4B-BF05-A62537683FDA}" type="parTrans" cxnId="{362A8E6E-459B-0841-AC14-ED6E82601736}">
      <dgm:prSet/>
      <dgm:spPr/>
      <dgm:t>
        <a:bodyPr/>
        <a:lstStyle/>
        <a:p>
          <a:endParaRPr lang="en-US"/>
        </a:p>
      </dgm:t>
    </dgm:pt>
    <dgm:pt modelId="{9F5D2E00-9D93-154A-BC03-1CA27C9B6D2D}" type="sibTrans" cxnId="{362A8E6E-459B-0841-AC14-ED6E82601736}">
      <dgm:prSet/>
      <dgm:spPr/>
      <dgm:t>
        <a:bodyPr/>
        <a:lstStyle/>
        <a:p>
          <a:endParaRPr lang="en-US"/>
        </a:p>
      </dgm:t>
    </dgm:pt>
    <dgm:pt modelId="{330F9DF7-D977-2941-8403-7BBD425FB791}">
      <dgm:prSet phldrT="[Text]" custT="1"/>
      <dgm:spPr/>
      <dgm:t>
        <a:bodyPr/>
        <a:lstStyle/>
        <a:p>
          <a:r>
            <a:rPr lang="en-US" altLang="zh-TW" sz="2000" dirty="0" smtClean="0">
              <a:latin typeface="DFPBiaoKaiW5-ZhuIn"/>
              <a:ea typeface="DFPBiaoKaiW5-ZhuIn"/>
              <a:cs typeface="DFPBiaoKaiW5-ZhuIn"/>
            </a:rPr>
            <a:t>Sacramento</a:t>
          </a:r>
        </a:p>
      </dgm:t>
    </dgm:pt>
    <dgm:pt modelId="{756120F0-B5BD-1F40-9B22-7859976DAC78}" type="parTrans" cxnId="{3EEF4EDF-FB7B-4842-982E-D3315B9EDDCC}">
      <dgm:prSet/>
      <dgm:spPr/>
      <dgm:t>
        <a:bodyPr/>
        <a:lstStyle/>
        <a:p>
          <a:endParaRPr lang="en-US"/>
        </a:p>
      </dgm:t>
    </dgm:pt>
    <dgm:pt modelId="{57752D4D-E2E3-984A-B0D5-298AAC6FB529}" type="sibTrans" cxnId="{3EEF4EDF-FB7B-4842-982E-D3315B9EDDCC}">
      <dgm:prSet/>
      <dgm:spPr/>
      <dgm:t>
        <a:bodyPr/>
        <a:lstStyle/>
        <a:p>
          <a:endParaRPr lang="en-US"/>
        </a:p>
      </dgm:t>
    </dgm:pt>
    <dgm:pt modelId="{6CBCF3FB-5A28-B14F-AB2C-6FE4B48EFC38}">
      <dgm:prSet phldrT="[Text]" custT="1"/>
      <dgm:spPr/>
      <dgm:t>
        <a:bodyPr/>
        <a:lstStyle/>
        <a:p>
          <a:r>
            <a:rPr lang="zh-TW" altLang="en-US" sz="2800" dirty="0" smtClean="0">
              <a:latin typeface="DFPBiaoKaiW5-ZhuIn"/>
              <a:ea typeface="DFPBiaoKaiW5-ZhuIn"/>
              <a:cs typeface="DFPBiaoKaiW5-ZhuIn"/>
            </a:rPr>
            <a:t>地方政府</a:t>
          </a:r>
        </a:p>
        <a:p>
          <a:r>
            <a:rPr lang="en-US" sz="1400" dirty="0" smtClean="0"/>
            <a:t>local government</a:t>
          </a:r>
          <a:endParaRPr lang="en-US" sz="1400" dirty="0"/>
        </a:p>
      </dgm:t>
    </dgm:pt>
    <dgm:pt modelId="{3BB9C4B5-E3D5-8B49-A831-66EEE8273362}" type="sibTrans" cxnId="{34566264-98F3-F34D-A8E8-A19C84DDA97E}">
      <dgm:prSet/>
      <dgm:spPr/>
      <dgm:t>
        <a:bodyPr/>
        <a:lstStyle/>
        <a:p>
          <a:endParaRPr lang="en-US"/>
        </a:p>
      </dgm:t>
    </dgm:pt>
    <dgm:pt modelId="{C99AF6E9-EC5A-D143-B50E-38F30980AE80}" type="parTrans" cxnId="{34566264-98F3-F34D-A8E8-A19C84DDA97E}">
      <dgm:prSet/>
      <dgm:spPr/>
      <dgm:t>
        <a:bodyPr/>
        <a:lstStyle/>
        <a:p>
          <a:endParaRPr lang="en-US"/>
        </a:p>
      </dgm:t>
    </dgm:pt>
    <dgm:pt modelId="{C918A246-7D0D-8742-B60B-716F051DF510}">
      <dgm:prSet phldrT="[Text]" custT="1"/>
      <dgm:spPr/>
      <dgm:t>
        <a:bodyPr/>
        <a:lstStyle/>
        <a:p>
          <a:r>
            <a:rPr lang="en-US" altLang="zh-TW" sz="2400" dirty="0" smtClean="0">
              <a:latin typeface="DFPBiaoKaiW5-ZhuIn"/>
              <a:ea typeface="DFPBiaoKaiW5-ZhuIn"/>
              <a:cs typeface="DFPBiaoKaiW5-ZhuIn"/>
            </a:rPr>
            <a:t> </a:t>
          </a:r>
          <a:r>
            <a:rPr lang="zh-TW" altLang="en-US" sz="2000" dirty="0" smtClean="0">
              <a:latin typeface="DFPBiaoKaiW5-PoIn1"/>
              <a:ea typeface="DFPBiaoKaiW5-PoIn1"/>
              <a:cs typeface="DFPBiaoKaiW5-PoIn1"/>
            </a:rPr>
            <a:t>為</a:t>
          </a:r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全國人民</a:t>
          </a:r>
        </a:p>
      </dgm:t>
    </dgm:pt>
    <dgm:pt modelId="{D605CC1D-0CA5-A849-8BE9-89D125EE31E9}" type="sibTrans" cxnId="{A4F4386A-AC7D-3C4A-906E-363B60CACD7B}">
      <dgm:prSet/>
      <dgm:spPr/>
      <dgm:t>
        <a:bodyPr/>
        <a:lstStyle/>
        <a:p>
          <a:endParaRPr lang="en-US"/>
        </a:p>
      </dgm:t>
    </dgm:pt>
    <dgm:pt modelId="{D43B967D-0865-CE47-9E02-85466D73948A}" type="parTrans" cxnId="{A4F4386A-AC7D-3C4A-906E-363B60CACD7B}">
      <dgm:prSet/>
      <dgm:spPr/>
      <dgm:t>
        <a:bodyPr/>
        <a:lstStyle/>
        <a:p>
          <a:endParaRPr lang="en-US"/>
        </a:p>
      </dgm:t>
    </dgm:pt>
    <dgm:pt modelId="{58EE308A-FC47-2B4D-A6D1-BB975DF48B78}">
      <dgm:prSet phldrT="[Text]" custT="1"/>
      <dgm:spPr/>
      <dgm:t>
        <a:bodyPr/>
        <a:lstStyle/>
        <a:p>
          <a:r>
            <a:rPr lang="zh-TW" altLang="en-US" sz="2000" dirty="0" smtClean="0">
              <a:latin typeface="DFPBiaoKaiW5-PoIn1"/>
              <a:ea typeface="DFPBiaoKaiW5-PoIn1"/>
              <a:cs typeface="DFPBiaoKaiW5-PoIn1"/>
            </a:rPr>
            <a:t>為</a:t>
          </a:r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加州人民</a:t>
          </a:r>
        </a:p>
      </dgm:t>
    </dgm:pt>
    <dgm:pt modelId="{E97724C4-5A89-9248-9CF9-8F85D500E6AE}" type="sibTrans" cxnId="{FB01945A-B259-FB4A-AE12-8F2BB130099F}">
      <dgm:prSet/>
      <dgm:spPr/>
      <dgm:t>
        <a:bodyPr/>
        <a:lstStyle/>
        <a:p>
          <a:endParaRPr lang="en-US"/>
        </a:p>
      </dgm:t>
    </dgm:pt>
    <dgm:pt modelId="{188F7F77-EC75-A84E-9D8C-14A870655044}" type="parTrans" cxnId="{FB01945A-B259-FB4A-AE12-8F2BB130099F}">
      <dgm:prSet/>
      <dgm:spPr/>
      <dgm:t>
        <a:bodyPr/>
        <a:lstStyle/>
        <a:p>
          <a:endParaRPr lang="en-US"/>
        </a:p>
      </dgm:t>
    </dgm:pt>
    <dgm:pt modelId="{CEE83594-D7A1-B546-BE0D-A5A48EB3BA59}">
      <dgm:prSet phldrT="[Text]" custT="1"/>
      <dgm:spPr/>
      <dgm:t>
        <a:bodyPr/>
        <a:lstStyle/>
        <a:p>
          <a:r>
            <a:rPr lang="zh-TW" altLang="en-US" sz="2800" dirty="0" smtClean="0">
              <a:latin typeface="DFPBiaoKaiW5-ZhuIn"/>
              <a:ea typeface="DFPBiaoKaiW5-ZhuIn"/>
              <a:cs typeface="DFPBiaoKaiW5-ZhuIn"/>
            </a:rPr>
            <a:t>州政府</a:t>
          </a:r>
        </a:p>
        <a:p>
          <a:r>
            <a:rPr lang="en-US" sz="1400" dirty="0" smtClean="0"/>
            <a:t>state government </a:t>
          </a:r>
          <a:endParaRPr lang="en-US" sz="1400" dirty="0"/>
        </a:p>
      </dgm:t>
    </dgm:pt>
    <dgm:pt modelId="{EB4F1CA2-AA18-3749-92F3-96B9F335411C}" type="parTrans" cxnId="{48102FFF-9DA5-1145-B16D-1D5CF1E7C1F9}">
      <dgm:prSet/>
      <dgm:spPr/>
      <dgm:t>
        <a:bodyPr/>
        <a:lstStyle/>
        <a:p>
          <a:endParaRPr lang="en-US"/>
        </a:p>
      </dgm:t>
    </dgm:pt>
    <dgm:pt modelId="{11B1879B-66A6-3F45-8622-99DC6CADAAB6}" type="sibTrans" cxnId="{48102FFF-9DA5-1145-B16D-1D5CF1E7C1F9}">
      <dgm:prSet/>
      <dgm:spPr/>
      <dgm:t>
        <a:bodyPr/>
        <a:lstStyle/>
        <a:p>
          <a:endParaRPr lang="en-US"/>
        </a:p>
      </dgm:t>
    </dgm:pt>
    <dgm:pt modelId="{BA40CB49-4221-8E47-96E8-DB169FD4DA4D}">
      <dgm:prSet phldrT="[Text]" custT="1"/>
      <dgm:spPr/>
      <dgm:t>
        <a:bodyPr/>
        <a:lstStyle/>
        <a:p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為市區的人</a:t>
          </a:r>
          <a:endParaRPr lang="en-US" sz="2000" dirty="0">
            <a:latin typeface="DFPBiaoKaiW5-ZhuIn"/>
            <a:ea typeface="DFPBiaoKaiW5-ZhuIn"/>
            <a:cs typeface="DFPBiaoKaiW5-ZhuIn"/>
          </a:endParaRPr>
        </a:p>
      </dgm:t>
    </dgm:pt>
    <dgm:pt modelId="{BD0CB9D0-1675-904D-81E1-F9EF97519C1E}" type="parTrans" cxnId="{2BA722F3-2BAA-EB48-AF07-F1FDB4DC52C9}">
      <dgm:prSet/>
      <dgm:spPr/>
      <dgm:t>
        <a:bodyPr/>
        <a:lstStyle/>
        <a:p>
          <a:endParaRPr lang="en-US"/>
        </a:p>
      </dgm:t>
    </dgm:pt>
    <dgm:pt modelId="{72434709-997B-F449-8368-61D4659FC68A}" type="sibTrans" cxnId="{2BA722F3-2BAA-EB48-AF07-F1FDB4DC52C9}">
      <dgm:prSet/>
      <dgm:spPr/>
      <dgm:t>
        <a:bodyPr/>
        <a:lstStyle/>
        <a:p>
          <a:endParaRPr lang="en-US"/>
        </a:p>
      </dgm:t>
    </dgm:pt>
    <dgm:pt modelId="{80DEFBBD-2F64-5A4C-87A5-A1B27FFB0749}">
      <dgm:prSet phldrT="[Text]" custT="1"/>
      <dgm:spPr/>
      <dgm:t>
        <a:bodyPr/>
        <a:lstStyle/>
        <a:p>
          <a:r>
            <a:rPr lang="zh-TW" altLang="en-US" sz="2000" dirty="0" smtClean="0">
              <a:latin typeface="DFPBiaoKaiW5-ZhuIn"/>
              <a:ea typeface="DFPBiaoKaiW5-ZhuIn"/>
              <a:cs typeface="DFPBiaoKaiW5-ZhuIn"/>
            </a:rPr>
            <a:t>市議廳</a:t>
          </a:r>
          <a:endParaRPr lang="en-US" sz="2000" dirty="0">
            <a:latin typeface="DFPBiaoKaiW5-ZhuIn"/>
            <a:ea typeface="DFPBiaoKaiW5-ZhuIn"/>
            <a:cs typeface="DFPBiaoKaiW5-ZhuIn"/>
          </a:endParaRPr>
        </a:p>
      </dgm:t>
    </dgm:pt>
    <dgm:pt modelId="{F3BB595E-3F84-364A-A06A-1C6AA44DD002}" type="parTrans" cxnId="{BA68F562-3672-C24A-862F-7351551B984E}">
      <dgm:prSet/>
      <dgm:spPr/>
      <dgm:t>
        <a:bodyPr/>
        <a:lstStyle/>
        <a:p>
          <a:endParaRPr lang="en-US"/>
        </a:p>
      </dgm:t>
    </dgm:pt>
    <dgm:pt modelId="{632CF2F7-4A5E-9546-BFAC-3CFB3DA1C5E6}" type="sibTrans" cxnId="{BA68F562-3672-C24A-862F-7351551B984E}">
      <dgm:prSet/>
      <dgm:spPr/>
      <dgm:t>
        <a:bodyPr/>
        <a:lstStyle/>
        <a:p>
          <a:endParaRPr lang="en-US"/>
        </a:p>
      </dgm:t>
    </dgm:pt>
    <dgm:pt modelId="{B2B8C235-3383-2443-AD1D-4E0F5D5C39A2}" type="pres">
      <dgm:prSet presAssocID="{46CBD472-5AB4-B04A-8631-FF0B1161AB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6F59005-429F-7349-84E9-D55223C7B0F1}" type="pres">
      <dgm:prSet presAssocID="{8A8ADA22-5071-A842-9D8B-C33501AA49E2}" presName="hierRoot1" presStyleCnt="0"/>
      <dgm:spPr/>
    </dgm:pt>
    <dgm:pt modelId="{C6CCB06F-51C0-8F40-A303-A6456ACBE90E}" type="pres">
      <dgm:prSet presAssocID="{8A8ADA22-5071-A842-9D8B-C33501AA49E2}" presName="composite" presStyleCnt="0"/>
      <dgm:spPr/>
    </dgm:pt>
    <dgm:pt modelId="{E1BA9E5C-CDF8-E84B-B0A7-8FEA532558CB}" type="pres">
      <dgm:prSet presAssocID="{8A8ADA22-5071-A842-9D8B-C33501AA49E2}" presName="background" presStyleLbl="node0" presStyleIdx="0" presStyleCnt="1"/>
      <dgm:spPr/>
    </dgm:pt>
    <dgm:pt modelId="{8A718D35-568A-5548-BE98-67F570C3CC3E}" type="pres">
      <dgm:prSet presAssocID="{8A8ADA22-5071-A842-9D8B-C33501AA49E2}" presName="text" presStyleLbl="fgAcc0" presStyleIdx="0" presStyleCnt="1" custScaleX="2334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9BF430-D2DF-B94C-B675-F9E809C03A3B}" type="pres">
      <dgm:prSet presAssocID="{8A8ADA22-5071-A842-9D8B-C33501AA49E2}" presName="hierChild2" presStyleCnt="0"/>
      <dgm:spPr/>
    </dgm:pt>
    <dgm:pt modelId="{09B2A168-7AA2-A941-8D6B-093CE1B65BE6}" type="pres">
      <dgm:prSet presAssocID="{7BF94C9F-890B-7C40-91FE-48AB9695B1C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08A56D0A-7A79-3A4E-869B-FE6DC09BCFAE}" type="pres">
      <dgm:prSet presAssocID="{0EAACEE3-8B89-4846-8E61-C986B1F301CE}" presName="hierRoot2" presStyleCnt="0"/>
      <dgm:spPr/>
    </dgm:pt>
    <dgm:pt modelId="{58B0F8E4-1BA3-3A47-BE85-EB5CAD7D0A25}" type="pres">
      <dgm:prSet presAssocID="{0EAACEE3-8B89-4846-8E61-C986B1F301CE}" presName="composite2" presStyleCnt="0"/>
      <dgm:spPr/>
    </dgm:pt>
    <dgm:pt modelId="{482C52F8-C667-B642-AB8D-3FA724C03E52}" type="pres">
      <dgm:prSet presAssocID="{0EAACEE3-8B89-4846-8E61-C986B1F301CE}" presName="background2" presStyleLbl="node2" presStyleIdx="0" presStyleCnt="3"/>
      <dgm:spPr/>
    </dgm:pt>
    <dgm:pt modelId="{30C637DC-7944-CF44-ADDE-06ED5329C912}" type="pres">
      <dgm:prSet presAssocID="{0EAACEE3-8B89-4846-8E61-C986B1F301CE}" presName="text2" presStyleLbl="fgAcc2" presStyleIdx="0" presStyleCnt="3" custScaleX="1912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C37B62-04B2-6744-85D0-7DF19F881AB4}" type="pres">
      <dgm:prSet presAssocID="{0EAACEE3-8B89-4846-8E61-C986B1F301CE}" presName="hierChild3" presStyleCnt="0"/>
      <dgm:spPr/>
    </dgm:pt>
    <dgm:pt modelId="{8351D3D9-6B6D-E649-9920-9A0417B0EFF1}" type="pres">
      <dgm:prSet presAssocID="{D145F8ED-4921-9A4B-BF05-A62537683FDA}" presName="Name17" presStyleLbl="parChTrans1D3" presStyleIdx="0" presStyleCnt="3"/>
      <dgm:spPr/>
      <dgm:t>
        <a:bodyPr/>
        <a:lstStyle/>
        <a:p>
          <a:endParaRPr lang="en-US"/>
        </a:p>
      </dgm:t>
    </dgm:pt>
    <dgm:pt modelId="{06DEBDE3-50C8-9C43-898B-65CD54778285}" type="pres">
      <dgm:prSet presAssocID="{4562DD79-9BCE-5442-8B67-7E16E0F0E449}" presName="hierRoot3" presStyleCnt="0"/>
      <dgm:spPr/>
    </dgm:pt>
    <dgm:pt modelId="{F1DB35C5-A2F2-584A-BC3A-E03C180D7BDE}" type="pres">
      <dgm:prSet presAssocID="{4562DD79-9BCE-5442-8B67-7E16E0F0E449}" presName="composite3" presStyleCnt="0"/>
      <dgm:spPr/>
    </dgm:pt>
    <dgm:pt modelId="{726BCDC3-2299-6541-8701-31BBB03B6E10}" type="pres">
      <dgm:prSet presAssocID="{4562DD79-9BCE-5442-8B67-7E16E0F0E449}" presName="background3" presStyleLbl="node3" presStyleIdx="0" presStyleCnt="3"/>
      <dgm:spPr/>
    </dgm:pt>
    <dgm:pt modelId="{47804488-6917-564C-B407-7E9CF558622E}" type="pres">
      <dgm:prSet presAssocID="{4562DD79-9BCE-5442-8B67-7E16E0F0E449}" presName="text3" presStyleLbl="fgAcc3" presStyleIdx="0" presStyleCnt="3" custScaleX="2214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D9CD03-B5BE-2740-B546-63AA94864830}" type="pres">
      <dgm:prSet presAssocID="{4562DD79-9BCE-5442-8B67-7E16E0F0E449}" presName="hierChild4" presStyleCnt="0"/>
      <dgm:spPr/>
    </dgm:pt>
    <dgm:pt modelId="{9DC68056-84AC-CE45-9D94-32EDFA035703}" type="pres">
      <dgm:prSet presAssocID="{D43B967D-0865-CE47-9E02-85466D73948A}" presName="Name23" presStyleLbl="parChTrans1D4" presStyleIdx="0" presStyleCnt="3"/>
      <dgm:spPr/>
      <dgm:t>
        <a:bodyPr/>
        <a:lstStyle/>
        <a:p>
          <a:endParaRPr lang="en-US"/>
        </a:p>
      </dgm:t>
    </dgm:pt>
    <dgm:pt modelId="{5BD145BF-F7EB-ED48-8D51-44A409890DCC}" type="pres">
      <dgm:prSet presAssocID="{C918A246-7D0D-8742-B60B-716F051DF510}" presName="hierRoot4" presStyleCnt="0"/>
      <dgm:spPr/>
    </dgm:pt>
    <dgm:pt modelId="{E6A3AB28-CEF6-EA4C-8193-7748758E87FF}" type="pres">
      <dgm:prSet presAssocID="{C918A246-7D0D-8742-B60B-716F051DF510}" presName="composite4" presStyleCnt="0"/>
      <dgm:spPr/>
    </dgm:pt>
    <dgm:pt modelId="{523673FD-E74B-0E47-912F-174162F85F55}" type="pres">
      <dgm:prSet presAssocID="{C918A246-7D0D-8742-B60B-716F051DF510}" presName="background4" presStyleLbl="node4" presStyleIdx="0" presStyleCnt="3"/>
      <dgm:spPr/>
    </dgm:pt>
    <dgm:pt modelId="{C0ECAF27-CA48-8543-AE4E-C8C7AB781AD7}" type="pres">
      <dgm:prSet presAssocID="{C918A246-7D0D-8742-B60B-716F051DF510}" presName="text4" presStyleLbl="fgAcc4" presStyleIdx="0" presStyleCnt="3" custScaleX="22924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21187E-9540-8747-93F5-B7A54C350FE3}" type="pres">
      <dgm:prSet presAssocID="{C918A246-7D0D-8742-B60B-716F051DF510}" presName="hierChild5" presStyleCnt="0"/>
      <dgm:spPr/>
    </dgm:pt>
    <dgm:pt modelId="{94222C9D-DE43-324A-8C56-D9EB3E79D33C}" type="pres">
      <dgm:prSet presAssocID="{EB4F1CA2-AA18-3749-92F3-96B9F335411C}" presName="Name10" presStyleLbl="parChTrans1D2" presStyleIdx="1" presStyleCnt="3"/>
      <dgm:spPr/>
      <dgm:t>
        <a:bodyPr/>
        <a:lstStyle/>
        <a:p>
          <a:endParaRPr lang="en-US"/>
        </a:p>
      </dgm:t>
    </dgm:pt>
    <dgm:pt modelId="{820E51BA-FD78-B345-B06C-25B30D4C38EF}" type="pres">
      <dgm:prSet presAssocID="{CEE83594-D7A1-B546-BE0D-A5A48EB3BA59}" presName="hierRoot2" presStyleCnt="0"/>
      <dgm:spPr/>
    </dgm:pt>
    <dgm:pt modelId="{F68ED7A8-E129-DA4A-9646-8A53D4A2A8C3}" type="pres">
      <dgm:prSet presAssocID="{CEE83594-D7A1-B546-BE0D-A5A48EB3BA59}" presName="composite2" presStyleCnt="0"/>
      <dgm:spPr/>
    </dgm:pt>
    <dgm:pt modelId="{2F34C56E-5B3C-7740-8E86-74A747A98366}" type="pres">
      <dgm:prSet presAssocID="{CEE83594-D7A1-B546-BE0D-A5A48EB3BA59}" presName="background2" presStyleLbl="node2" presStyleIdx="1" presStyleCnt="3"/>
      <dgm:spPr/>
    </dgm:pt>
    <dgm:pt modelId="{636E8848-793A-4F40-870D-E4A867DDA156}" type="pres">
      <dgm:prSet presAssocID="{CEE83594-D7A1-B546-BE0D-A5A48EB3BA59}" presName="text2" presStyleLbl="fgAcc2" presStyleIdx="1" presStyleCnt="3" custScaleX="190824" custLinFactNeighborX="-5152" custLinFactNeighborY="5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07F95B-EAA9-A04E-B5AC-B096C60CDE60}" type="pres">
      <dgm:prSet presAssocID="{CEE83594-D7A1-B546-BE0D-A5A48EB3BA59}" presName="hierChild3" presStyleCnt="0"/>
      <dgm:spPr/>
    </dgm:pt>
    <dgm:pt modelId="{20362A5F-5C94-704D-A9FD-522F34A2063C}" type="pres">
      <dgm:prSet presAssocID="{756120F0-B5BD-1F40-9B22-7859976DAC78}" presName="Name17" presStyleLbl="parChTrans1D3" presStyleIdx="1" presStyleCnt="3"/>
      <dgm:spPr/>
      <dgm:t>
        <a:bodyPr/>
        <a:lstStyle/>
        <a:p>
          <a:endParaRPr lang="en-US"/>
        </a:p>
      </dgm:t>
    </dgm:pt>
    <dgm:pt modelId="{24582588-827A-5344-935D-31F8F0D81545}" type="pres">
      <dgm:prSet presAssocID="{330F9DF7-D977-2941-8403-7BBD425FB791}" presName="hierRoot3" presStyleCnt="0"/>
      <dgm:spPr/>
    </dgm:pt>
    <dgm:pt modelId="{41132088-3255-3540-BD44-F4A5394BA940}" type="pres">
      <dgm:prSet presAssocID="{330F9DF7-D977-2941-8403-7BBD425FB791}" presName="composite3" presStyleCnt="0"/>
      <dgm:spPr/>
    </dgm:pt>
    <dgm:pt modelId="{09B7463D-551A-7647-8C0D-85CC31081651}" type="pres">
      <dgm:prSet presAssocID="{330F9DF7-D977-2941-8403-7BBD425FB791}" presName="background3" presStyleLbl="node3" presStyleIdx="1" presStyleCnt="3"/>
      <dgm:spPr/>
      <dgm:t>
        <a:bodyPr/>
        <a:lstStyle/>
        <a:p>
          <a:endParaRPr lang="en-US"/>
        </a:p>
      </dgm:t>
    </dgm:pt>
    <dgm:pt modelId="{42E3169A-CD35-D242-B35C-BCDC6065E46A}" type="pres">
      <dgm:prSet presAssocID="{330F9DF7-D977-2941-8403-7BBD425FB791}" presName="text3" presStyleLbl="fgAcc3" presStyleIdx="1" presStyleCnt="3" custScaleX="152309" custLinFactNeighborX="-9055" custLinFactNeighborY="312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361CBC-E967-2443-96D5-FF8D175D6A91}" type="pres">
      <dgm:prSet presAssocID="{330F9DF7-D977-2941-8403-7BBD425FB791}" presName="hierChild4" presStyleCnt="0"/>
      <dgm:spPr/>
    </dgm:pt>
    <dgm:pt modelId="{9FF7359D-C30B-5F4A-91E4-5FC2C5C55261}" type="pres">
      <dgm:prSet presAssocID="{188F7F77-EC75-A84E-9D8C-14A870655044}" presName="Name23" presStyleLbl="parChTrans1D4" presStyleIdx="1" presStyleCnt="3"/>
      <dgm:spPr/>
      <dgm:t>
        <a:bodyPr/>
        <a:lstStyle/>
        <a:p>
          <a:endParaRPr lang="en-US"/>
        </a:p>
      </dgm:t>
    </dgm:pt>
    <dgm:pt modelId="{ABDD0813-DA70-5D46-AAB6-378F730DA9A6}" type="pres">
      <dgm:prSet presAssocID="{58EE308A-FC47-2B4D-A6D1-BB975DF48B78}" presName="hierRoot4" presStyleCnt="0"/>
      <dgm:spPr/>
    </dgm:pt>
    <dgm:pt modelId="{D4E7AC04-6D66-A14B-ACD8-3E1AE4923080}" type="pres">
      <dgm:prSet presAssocID="{58EE308A-FC47-2B4D-A6D1-BB975DF48B78}" presName="composite4" presStyleCnt="0"/>
      <dgm:spPr/>
    </dgm:pt>
    <dgm:pt modelId="{05F26351-20EF-A74B-B698-4F7FE0895A52}" type="pres">
      <dgm:prSet presAssocID="{58EE308A-FC47-2B4D-A6D1-BB975DF48B78}" presName="background4" presStyleLbl="node4" presStyleIdx="1" presStyleCnt="3"/>
      <dgm:spPr/>
    </dgm:pt>
    <dgm:pt modelId="{0EFEB96C-C7B7-784F-B468-139861C1C9CD}" type="pres">
      <dgm:prSet presAssocID="{58EE308A-FC47-2B4D-A6D1-BB975DF48B78}" presName="text4" presStyleLbl="fgAcc4" presStyleIdx="1" presStyleCnt="3" custScaleX="22745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7F1812-3C56-5B41-ADE3-5927AC432D5D}" type="pres">
      <dgm:prSet presAssocID="{58EE308A-FC47-2B4D-A6D1-BB975DF48B78}" presName="hierChild5" presStyleCnt="0"/>
      <dgm:spPr/>
    </dgm:pt>
    <dgm:pt modelId="{546FA835-E067-5145-A722-960E5B9BB19D}" type="pres">
      <dgm:prSet presAssocID="{C99AF6E9-EC5A-D143-B50E-38F30980AE80}" presName="Name10" presStyleLbl="parChTrans1D2" presStyleIdx="2" presStyleCnt="3"/>
      <dgm:spPr/>
      <dgm:t>
        <a:bodyPr/>
        <a:lstStyle/>
        <a:p>
          <a:endParaRPr lang="en-US"/>
        </a:p>
      </dgm:t>
    </dgm:pt>
    <dgm:pt modelId="{11DDFD1A-BE89-6E44-93A2-070A767F8CE0}" type="pres">
      <dgm:prSet presAssocID="{6CBCF3FB-5A28-B14F-AB2C-6FE4B48EFC38}" presName="hierRoot2" presStyleCnt="0"/>
      <dgm:spPr/>
    </dgm:pt>
    <dgm:pt modelId="{A623E45E-DD55-324B-AA08-9060FE5D27EA}" type="pres">
      <dgm:prSet presAssocID="{6CBCF3FB-5A28-B14F-AB2C-6FE4B48EFC38}" presName="composite2" presStyleCnt="0"/>
      <dgm:spPr/>
    </dgm:pt>
    <dgm:pt modelId="{110800F4-1116-7C40-A169-00668FD5AA68}" type="pres">
      <dgm:prSet presAssocID="{6CBCF3FB-5A28-B14F-AB2C-6FE4B48EFC38}" presName="background2" presStyleLbl="node2" presStyleIdx="2" presStyleCnt="3"/>
      <dgm:spPr/>
    </dgm:pt>
    <dgm:pt modelId="{C2F58969-54D2-9247-9EC5-14C95A86D76D}" type="pres">
      <dgm:prSet presAssocID="{6CBCF3FB-5A28-B14F-AB2C-6FE4B48EFC38}" presName="text2" presStyleLbl="fgAcc2" presStyleIdx="2" presStyleCnt="3" custScaleX="2464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C50A58-BB71-444A-9AC5-AB1A037F86CA}" type="pres">
      <dgm:prSet presAssocID="{6CBCF3FB-5A28-B14F-AB2C-6FE4B48EFC38}" presName="hierChild3" presStyleCnt="0"/>
      <dgm:spPr/>
    </dgm:pt>
    <dgm:pt modelId="{6333F3D2-566E-F443-ABF5-56C456E6B6D7}" type="pres">
      <dgm:prSet presAssocID="{F3BB595E-3F84-364A-A06A-1C6AA44DD002}" presName="Name17" presStyleLbl="parChTrans1D3" presStyleIdx="2" presStyleCnt="3"/>
      <dgm:spPr/>
      <dgm:t>
        <a:bodyPr/>
        <a:lstStyle/>
        <a:p>
          <a:endParaRPr lang="en-US"/>
        </a:p>
      </dgm:t>
    </dgm:pt>
    <dgm:pt modelId="{95D593F3-06EC-5745-83B9-4119A7F1634A}" type="pres">
      <dgm:prSet presAssocID="{80DEFBBD-2F64-5A4C-87A5-A1B27FFB0749}" presName="hierRoot3" presStyleCnt="0"/>
      <dgm:spPr/>
    </dgm:pt>
    <dgm:pt modelId="{A50F89FB-D1ED-DB41-AC62-A34DBB82D56C}" type="pres">
      <dgm:prSet presAssocID="{80DEFBBD-2F64-5A4C-87A5-A1B27FFB0749}" presName="composite3" presStyleCnt="0"/>
      <dgm:spPr/>
    </dgm:pt>
    <dgm:pt modelId="{86CCD33E-5AF3-2949-83EB-6DC09A3A7BD7}" type="pres">
      <dgm:prSet presAssocID="{80DEFBBD-2F64-5A4C-87A5-A1B27FFB0749}" presName="background3" presStyleLbl="node3" presStyleIdx="2" presStyleCnt="3"/>
      <dgm:spPr/>
    </dgm:pt>
    <dgm:pt modelId="{4F573C5E-DE1E-D44D-B783-E5EA3B156888}" type="pres">
      <dgm:prSet presAssocID="{80DEFBBD-2F64-5A4C-87A5-A1B27FFB0749}" presName="text3" presStyleLbl="fgAcc3" presStyleIdx="2" presStyleCnt="3" custScaleX="1340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5D0C95-4FFA-604F-969D-029F5E060094}" type="pres">
      <dgm:prSet presAssocID="{80DEFBBD-2F64-5A4C-87A5-A1B27FFB0749}" presName="hierChild4" presStyleCnt="0"/>
      <dgm:spPr/>
    </dgm:pt>
    <dgm:pt modelId="{FE8F6C54-A4C0-CE47-B5C7-964B7DFE8539}" type="pres">
      <dgm:prSet presAssocID="{BD0CB9D0-1675-904D-81E1-F9EF97519C1E}" presName="Name23" presStyleLbl="parChTrans1D4" presStyleIdx="2" presStyleCnt="3"/>
      <dgm:spPr/>
      <dgm:t>
        <a:bodyPr/>
        <a:lstStyle/>
        <a:p>
          <a:endParaRPr lang="en-US"/>
        </a:p>
      </dgm:t>
    </dgm:pt>
    <dgm:pt modelId="{4E199995-2ECD-0441-BCD8-9DE3F005CF00}" type="pres">
      <dgm:prSet presAssocID="{BA40CB49-4221-8E47-96E8-DB169FD4DA4D}" presName="hierRoot4" presStyleCnt="0"/>
      <dgm:spPr/>
    </dgm:pt>
    <dgm:pt modelId="{C17F22FE-124E-044E-8930-0D376D670A40}" type="pres">
      <dgm:prSet presAssocID="{BA40CB49-4221-8E47-96E8-DB169FD4DA4D}" presName="composite4" presStyleCnt="0"/>
      <dgm:spPr/>
    </dgm:pt>
    <dgm:pt modelId="{F6F552B4-5681-8649-A1A6-A130FDD0C687}" type="pres">
      <dgm:prSet presAssocID="{BA40CB49-4221-8E47-96E8-DB169FD4DA4D}" presName="background4" presStyleLbl="node4" presStyleIdx="2" presStyleCnt="3"/>
      <dgm:spPr/>
    </dgm:pt>
    <dgm:pt modelId="{DD721373-A0BB-BD44-ABB8-547DAABA26BF}" type="pres">
      <dgm:prSet presAssocID="{BA40CB49-4221-8E47-96E8-DB169FD4DA4D}" presName="text4" presStyleLbl="fgAcc4" presStyleIdx="2" presStyleCnt="3" custScaleX="2470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E8BAD4-D2DE-B145-A97F-96C94029564E}" type="pres">
      <dgm:prSet presAssocID="{BA40CB49-4221-8E47-96E8-DB169FD4DA4D}" presName="hierChild5" presStyleCnt="0"/>
      <dgm:spPr/>
    </dgm:pt>
  </dgm:ptLst>
  <dgm:cxnLst>
    <dgm:cxn modelId="{9421C917-5BFC-C447-BCBB-3FB7FE53E60A}" type="presOf" srcId="{8A8ADA22-5071-A842-9D8B-C33501AA49E2}" destId="{8A718D35-568A-5548-BE98-67F570C3CC3E}" srcOrd="0" destOrd="0" presId="urn:microsoft.com/office/officeart/2005/8/layout/hierarchy1"/>
    <dgm:cxn modelId="{D94108E5-61B2-624E-80C3-F860F18A5BDC}" type="presOf" srcId="{756120F0-B5BD-1F40-9B22-7859976DAC78}" destId="{20362A5F-5C94-704D-A9FD-522F34A2063C}" srcOrd="0" destOrd="0" presId="urn:microsoft.com/office/officeart/2005/8/layout/hierarchy1"/>
    <dgm:cxn modelId="{BA68F562-3672-C24A-862F-7351551B984E}" srcId="{6CBCF3FB-5A28-B14F-AB2C-6FE4B48EFC38}" destId="{80DEFBBD-2F64-5A4C-87A5-A1B27FFB0749}" srcOrd="0" destOrd="0" parTransId="{F3BB595E-3F84-364A-A06A-1C6AA44DD002}" sibTransId="{632CF2F7-4A5E-9546-BFAC-3CFB3DA1C5E6}"/>
    <dgm:cxn modelId="{2B5C61B0-92A7-7243-A2CE-629E44E38F65}" type="presOf" srcId="{7BF94C9F-890B-7C40-91FE-48AB9695B1C4}" destId="{09B2A168-7AA2-A941-8D6B-093CE1B65BE6}" srcOrd="0" destOrd="0" presId="urn:microsoft.com/office/officeart/2005/8/layout/hierarchy1"/>
    <dgm:cxn modelId="{3CF54525-9C47-0442-9898-EFDD83E2BD9B}" type="presOf" srcId="{0EAACEE3-8B89-4846-8E61-C986B1F301CE}" destId="{30C637DC-7944-CF44-ADDE-06ED5329C912}" srcOrd="0" destOrd="0" presId="urn:microsoft.com/office/officeart/2005/8/layout/hierarchy1"/>
    <dgm:cxn modelId="{48102FFF-9DA5-1145-B16D-1D5CF1E7C1F9}" srcId="{8A8ADA22-5071-A842-9D8B-C33501AA49E2}" destId="{CEE83594-D7A1-B546-BE0D-A5A48EB3BA59}" srcOrd="1" destOrd="0" parTransId="{EB4F1CA2-AA18-3749-92F3-96B9F335411C}" sibTransId="{11B1879B-66A6-3F45-8622-99DC6CADAAB6}"/>
    <dgm:cxn modelId="{0EA2A995-86C9-7349-A64B-C29A09B4F589}" type="presOf" srcId="{4562DD79-9BCE-5442-8B67-7E16E0F0E449}" destId="{47804488-6917-564C-B407-7E9CF558622E}" srcOrd="0" destOrd="0" presId="urn:microsoft.com/office/officeart/2005/8/layout/hierarchy1"/>
    <dgm:cxn modelId="{3EEF4EDF-FB7B-4842-982E-D3315B9EDDCC}" srcId="{CEE83594-D7A1-B546-BE0D-A5A48EB3BA59}" destId="{330F9DF7-D977-2941-8403-7BBD425FB791}" srcOrd="0" destOrd="0" parTransId="{756120F0-B5BD-1F40-9B22-7859976DAC78}" sibTransId="{57752D4D-E2E3-984A-B0D5-298AAC6FB529}"/>
    <dgm:cxn modelId="{362A8E6E-459B-0841-AC14-ED6E82601736}" srcId="{0EAACEE3-8B89-4846-8E61-C986B1F301CE}" destId="{4562DD79-9BCE-5442-8B67-7E16E0F0E449}" srcOrd="0" destOrd="0" parTransId="{D145F8ED-4921-9A4B-BF05-A62537683FDA}" sibTransId="{9F5D2E00-9D93-154A-BC03-1CA27C9B6D2D}"/>
    <dgm:cxn modelId="{86602510-A811-9541-B565-EA08482E741C}" type="presOf" srcId="{6CBCF3FB-5A28-B14F-AB2C-6FE4B48EFC38}" destId="{C2F58969-54D2-9247-9EC5-14C95A86D76D}" srcOrd="0" destOrd="0" presId="urn:microsoft.com/office/officeart/2005/8/layout/hierarchy1"/>
    <dgm:cxn modelId="{A7AE93A1-87B5-7542-AE53-857EBD8B60C4}" type="presOf" srcId="{58EE308A-FC47-2B4D-A6D1-BB975DF48B78}" destId="{0EFEB96C-C7B7-784F-B468-139861C1C9CD}" srcOrd="0" destOrd="0" presId="urn:microsoft.com/office/officeart/2005/8/layout/hierarchy1"/>
    <dgm:cxn modelId="{2BA722F3-2BAA-EB48-AF07-F1FDB4DC52C9}" srcId="{80DEFBBD-2F64-5A4C-87A5-A1B27FFB0749}" destId="{BA40CB49-4221-8E47-96E8-DB169FD4DA4D}" srcOrd="0" destOrd="0" parTransId="{BD0CB9D0-1675-904D-81E1-F9EF97519C1E}" sibTransId="{72434709-997B-F449-8368-61D4659FC68A}"/>
    <dgm:cxn modelId="{CF462B9A-B82C-5A41-BA97-47B5E1D63D87}" type="presOf" srcId="{CEE83594-D7A1-B546-BE0D-A5A48EB3BA59}" destId="{636E8848-793A-4F40-870D-E4A867DDA156}" srcOrd="0" destOrd="0" presId="urn:microsoft.com/office/officeart/2005/8/layout/hierarchy1"/>
    <dgm:cxn modelId="{EF988F80-24BE-B74B-954F-AAEAFEA3B051}" type="presOf" srcId="{BD0CB9D0-1675-904D-81E1-F9EF97519C1E}" destId="{FE8F6C54-A4C0-CE47-B5C7-964B7DFE8539}" srcOrd="0" destOrd="0" presId="urn:microsoft.com/office/officeart/2005/8/layout/hierarchy1"/>
    <dgm:cxn modelId="{882F2AF5-F632-D744-B9EF-0B8F773154C7}" srcId="{8A8ADA22-5071-A842-9D8B-C33501AA49E2}" destId="{0EAACEE3-8B89-4846-8E61-C986B1F301CE}" srcOrd="0" destOrd="0" parTransId="{7BF94C9F-890B-7C40-91FE-48AB9695B1C4}" sibTransId="{8718265D-A5EA-BA4C-A056-E88B08E8643D}"/>
    <dgm:cxn modelId="{34566264-98F3-F34D-A8E8-A19C84DDA97E}" srcId="{8A8ADA22-5071-A842-9D8B-C33501AA49E2}" destId="{6CBCF3FB-5A28-B14F-AB2C-6FE4B48EFC38}" srcOrd="2" destOrd="0" parTransId="{C99AF6E9-EC5A-D143-B50E-38F30980AE80}" sibTransId="{3BB9C4B5-E3D5-8B49-A831-66EEE8273362}"/>
    <dgm:cxn modelId="{50744E50-26E2-0C4B-A079-64941B728096}" type="presOf" srcId="{D145F8ED-4921-9A4B-BF05-A62537683FDA}" destId="{8351D3D9-6B6D-E649-9920-9A0417B0EFF1}" srcOrd="0" destOrd="0" presId="urn:microsoft.com/office/officeart/2005/8/layout/hierarchy1"/>
    <dgm:cxn modelId="{FB01945A-B259-FB4A-AE12-8F2BB130099F}" srcId="{330F9DF7-D977-2941-8403-7BBD425FB791}" destId="{58EE308A-FC47-2B4D-A6D1-BB975DF48B78}" srcOrd="0" destOrd="0" parTransId="{188F7F77-EC75-A84E-9D8C-14A870655044}" sibTransId="{E97724C4-5A89-9248-9CF9-8F85D500E6AE}"/>
    <dgm:cxn modelId="{59899B43-9C42-D741-8E2E-F2CDD953717A}" type="presOf" srcId="{BA40CB49-4221-8E47-96E8-DB169FD4DA4D}" destId="{DD721373-A0BB-BD44-ABB8-547DAABA26BF}" srcOrd="0" destOrd="0" presId="urn:microsoft.com/office/officeart/2005/8/layout/hierarchy1"/>
    <dgm:cxn modelId="{C445D5D4-1B8A-9043-A90D-F294542C6A04}" srcId="{46CBD472-5AB4-B04A-8631-FF0B1161AB68}" destId="{8A8ADA22-5071-A842-9D8B-C33501AA49E2}" srcOrd="0" destOrd="0" parTransId="{69AB9A64-D4F7-704A-87C6-94557EB82A4E}" sibTransId="{D09DBEB9-E66B-0346-8029-C7D134539F39}"/>
    <dgm:cxn modelId="{EC68961C-044A-F04A-8202-C7E071B78588}" type="presOf" srcId="{EB4F1CA2-AA18-3749-92F3-96B9F335411C}" destId="{94222C9D-DE43-324A-8C56-D9EB3E79D33C}" srcOrd="0" destOrd="0" presId="urn:microsoft.com/office/officeart/2005/8/layout/hierarchy1"/>
    <dgm:cxn modelId="{E66C6A0B-17BB-1441-98B3-F059ACF9D064}" type="presOf" srcId="{80DEFBBD-2F64-5A4C-87A5-A1B27FFB0749}" destId="{4F573C5E-DE1E-D44D-B783-E5EA3B156888}" srcOrd="0" destOrd="0" presId="urn:microsoft.com/office/officeart/2005/8/layout/hierarchy1"/>
    <dgm:cxn modelId="{D7A40D3D-E7AA-D540-8B48-5544787C3981}" type="presOf" srcId="{C99AF6E9-EC5A-D143-B50E-38F30980AE80}" destId="{546FA835-E067-5145-A722-960E5B9BB19D}" srcOrd="0" destOrd="0" presId="urn:microsoft.com/office/officeart/2005/8/layout/hierarchy1"/>
    <dgm:cxn modelId="{163D51F7-FD2F-7145-8982-42DAB2BEF054}" type="presOf" srcId="{188F7F77-EC75-A84E-9D8C-14A870655044}" destId="{9FF7359D-C30B-5F4A-91E4-5FC2C5C55261}" srcOrd="0" destOrd="0" presId="urn:microsoft.com/office/officeart/2005/8/layout/hierarchy1"/>
    <dgm:cxn modelId="{B8FC3F03-1704-B342-9534-539ABD5CD497}" type="presOf" srcId="{46CBD472-5AB4-B04A-8631-FF0B1161AB68}" destId="{B2B8C235-3383-2443-AD1D-4E0F5D5C39A2}" srcOrd="0" destOrd="0" presId="urn:microsoft.com/office/officeart/2005/8/layout/hierarchy1"/>
    <dgm:cxn modelId="{2080AC6D-A645-DA40-936B-EE3E75EC2184}" type="presOf" srcId="{F3BB595E-3F84-364A-A06A-1C6AA44DD002}" destId="{6333F3D2-566E-F443-ABF5-56C456E6B6D7}" srcOrd="0" destOrd="0" presId="urn:microsoft.com/office/officeart/2005/8/layout/hierarchy1"/>
    <dgm:cxn modelId="{404C8DF8-E7DE-614D-9B99-E044A21D871E}" type="presOf" srcId="{D43B967D-0865-CE47-9E02-85466D73948A}" destId="{9DC68056-84AC-CE45-9D94-32EDFA035703}" srcOrd="0" destOrd="0" presId="urn:microsoft.com/office/officeart/2005/8/layout/hierarchy1"/>
    <dgm:cxn modelId="{840415A2-7095-094F-9C0A-5379F705B07C}" type="presOf" srcId="{330F9DF7-D977-2941-8403-7BBD425FB791}" destId="{42E3169A-CD35-D242-B35C-BCDC6065E46A}" srcOrd="0" destOrd="0" presId="urn:microsoft.com/office/officeart/2005/8/layout/hierarchy1"/>
    <dgm:cxn modelId="{803D635A-386A-6641-B748-80C489FC998C}" type="presOf" srcId="{C918A246-7D0D-8742-B60B-716F051DF510}" destId="{C0ECAF27-CA48-8543-AE4E-C8C7AB781AD7}" srcOrd="0" destOrd="0" presId="urn:microsoft.com/office/officeart/2005/8/layout/hierarchy1"/>
    <dgm:cxn modelId="{A4F4386A-AC7D-3C4A-906E-363B60CACD7B}" srcId="{4562DD79-9BCE-5442-8B67-7E16E0F0E449}" destId="{C918A246-7D0D-8742-B60B-716F051DF510}" srcOrd="0" destOrd="0" parTransId="{D43B967D-0865-CE47-9E02-85466D73948A}" sibTransId="{D605CC1D-0CA5-A849-8BE9-89D125EE31E9}"/>
    <dgm:cxn modelId="{86FF2155-7CCF-0940-A852-DEDF346E772F}" type="presParOf" srcId="{B2B8C235-3383-2443-AD1D-4E0F5D5C39A2}" destId="{06F59005-429F-7349-84E9-D55223C7B0F1}" srcOrd="0" destOrd="0" presId="urn:microsoft.com/office/officeart/2005/8/layout/hierarchy1"/>
    <dgm:cxn modelId="{D318A2A9-3B19-6E4C-981D-79EA825B1391}" type="presParOf" srcId="{06F59005-429F-7349-84E9-D55223C7B0F1}" destId="{C6CCB06F-51C0-8F40-A303-A6456ACBE90E}" srcOrd="0" destOrd="0" presId="urn:microsoft.com/office/officeart/2005/8/layout/hierarchy1"/>
    <dgm:cxn modelId="{11A53A18-0402-2C43-BAA3-6BA66E8D402B}" type="presParOf" srcId="{C6CCB06F-51C0-8F40-A303-A6456ACBE90E}" destId="{E1BA9E5C-CDF8-E84B-B0A7-8FEA532558CB}" srcOrd="0" destOrd="0" presId="urn:microsoft.com/office/officeart/2005/8/layout/hierarchy1"/>
    <dgm:cxn modelId="{202089EC-923B-2D4C-89A8-EC5620475B89}" type="presParOf" srcId="{C6CCB06F-51C0-8F40-A303-A6456ACBE90E}" destId="{8A718D35-568A-5548-BE98-67F570C3CC3E}" srcOrd="1" destOrd="0" presId="urn:microsoft.com/office/officeart/2005/8/layout/hierarchy1"/>
    <dgm:cxn modelId="{D3236BCF-9B60-6545-AD86-0482990E351E}" type="presParOf" srcId="{06F59005-429F-7349-84E9-D55223C7B0F1}" destId="{319BF430-D2DF-B94C-B675-F9E809C03A3B}" srcOrd="1" destOrd="0" presId="urn:microsoft.com/office/officeart/2005/8/layout/hierarchy1"/>
    <dgm:cxn modelId="{25E26E9E-F72B-1546-8265-852AF1F72FA4}" type="presParOf" srcId="{319BF430-D2DF-B94C-B675-F9E809C03A3B}" destId="{09B2A168-7AA2-A941-8D6B-093CE1B65BE6}" srcOrd="0" destOrd="0" presId="urn:microsoft.com/office/officeart/2005/8/layout/hierarchy1"/>
    <dgm:cxn modelId="{742D6354-85A0-6645-94E9-EFFD4238DA28}" type="presParOf" srcId="{319BF430-D2DF-B94C-B675-F9E809C03A3B}" destId="{08A56D0A-7A79-3A4E-869B-FE6DC09BCFAE}" srcOrd="1" destOrd="0" presId="urn:microsoft.com/office/officeart/2005/8/layout/hierarchy1"/>
    <dgm:cxn modelId="{D7A90EF9-62B7-2640-9E90-40A227B896E6}" type="presParOf" srcId="{08A56D0A-7A79-3A4E-869B-FE6DC09BCFAE}" destId="{58B0F8E4-1BA3-3A47-BE85-EB5CAD7D0A25}" srcOrd="0" destOrd="0" presId="urn:microsoft.com/office/officeart/2005/8/layout/hierarchy1"/>
    <dgm:cxn modelId="{92D02FF3-ACF0-9A49-8D9B-A45A135634FB}" type="presParOf" srcId="{58B0F8E4-1BA3-3A47-BE85-EB5CAD7D0A25}" destId="{482C52F8-C667-B642-AB8D-3FA724C03E52}" srcOrd="0" destOrd="0" presId="urn:microsoft.com/office/officeart/2005/8/layout/hierarchy1"/>
    <dgm:cxn modelId="{435BF8B6-97A3-974D-926F-3101945BDDEE}" type="presParOf" srcId="{58B0F8E4-1BA3-3A47-BE85-EB5CAD7D0A25}" destId="{30C637DC-7944-CF44-ADDE-06ED5329C912}" srcOrd="1" destOrd="0" presId="urn:microsoft.com/office/officeart/2005/8/layout/hierarchy1"/>
    <dgm:cxn modelId="{329BA02D-1616-A649-AB3B-A5A6BF208946}" type="presParOf" srcId="{08A56D0A-7A79-3A4E-869B-FE6DC09BCFAE}" destId="{F3C37B62-04B2-6744-85D0-7DF19F881AB4}" srcOrd="1" destOrd="0" presId="urn:microsoft.com/office/officeart/2005/8/layout/hierarchy1"/>
    <dgm:cxn modelId="{AD490B23-EA2F-7147-846D-4DDC963EF705}" type="presParOf" srcId="{F3C37B62-04B2-6744-85D0-7DF19F881AB4}" destId="{8351D3D9-6B6D-E649-9920-9A0417B0EFF1}" srcOrd="0" destOrd="0" presId="urn:microsoft.com/office/officeart/2005/8/layout/hierarchy1"/>
    <dgm:cxn modelId="{F9D414C0-CA6D-BE45-BA0C-CD2610E9ACF9}" type="presParOf" srcId="{F3C37B62-04B2-6744-85D0-7DF19F881AB4}" destId="{06DEBDE3-50C8-9C43-898B-65CD54778285}" srcOrd="1" destOrd="0" presId="urn:microsoft.com/office/officeart/2005/8/layout/hierarchy1"/>
    <dgm:cxn modelId="{C5197339-C83E-F944-9E9A-91107B3828BD}" type="presParOf" srcId="{06DEBDE3-50C8-9C43-898B-65CD54778285}" destId="{F1DB35C5-A2F2-584A-BC3A-E03C180D7BDE}" srcOrd="0" destOrd="0" presId="urn:microsoft.com/office/officeart/2005/8/layout/hierarchy1"/>
    <dgm:cxn modelId="{77861BD8-2FE6-BE41-88E2-E46050F9914B}" type="presParOf" srcId="{F1DB35C5-A2F2-584A-BC3A-E03C180D7BDE}" destId="{726BCDC3-2299-6541-8701-31BBB03B6E10}" srcOrd="0" destOrd="0" presId="urn:microsoft.com/office/officeart/2005/8/layout/hierarchy1"/>
    <dgm:cxn modelId="{59B585C6-C931-1948-9FF8-41D46780E206}" type="presParOf" srcId="{F1DB35C5-A2F2-584A-BC3A-E03C180D7BDE}" destId="{47804488-6917-564C-B407-7E9CF558622E}" srcOrd="1" destOrd="0" presId="urn:microsoft.com/office/officeart/2005/8/layout/hierarchy1"/>
    <dgm:cxn modelId="{20CA4E34-5FE8-5A4B-9F9D-E04BA73B8DC8}" type="presParOf" srcId="{06DEBDE3-50C8-9C43-898B-65CD54778285}" destId="{A9D9CD03-B5BE-2740-B546-63AA94864830}" srcOrd="1" destOrd="0" presId="urn:microsoft.com/office/officeart/2005/8/layout/hierarchy1"/>
    <dgm:cxn modelId="{A164953E-0E95-B943-BBF7-240270FF9317}" type="presParOf" srcId="{A9D9CD03-B5BE-2740-B546-63AA94864830}" destId="{9DC68056-84AC-CE45-9D94-32EDFA035703}" srcOrd="0" destOrd="0" presId="urn:microsoft.com/office/officeart/2005/8/layout/hierarchy1"/>
    <dgm:cxn modelId="{F0689A54-3D14-7041-9221-DE1CE647D1E3}" type="presParOf" srcId="{A9D9CD03-B5BE-2740-B546-63AA94864830}" destId="{5BD145BF-F7EB-ED48-8D51-44A409890DCC}" srcOrd="1" destOrd="0" presId="urn:microsoft.com/office/officeart/2005/8/layout/hierarchy1"/>
    <dgm:cxn modelId="{883B178E-C948-794D-A2D4-661BFDA38149}" type="presParOf" srcId="{5BD145BF-F7EB-ED48-8D51-44A409890DCC}" destId="{E6A3AB28-CEF6-EA4C-8193-7748758E87FF}" srcOrd="0" destOrd="0" presId="urn:microsoft.com/office/officeart/2005/8/layout/hierarchy1"/>
    <dgm:cxn modelId="{3D1BCCDD-4243-A24E-8477-EEE55C6943CA}" type="presParOf" srcId="{E6A3AB28-CEF6-EA4C-8193-7748758E87FF}" destId="{523673FD-E74B-0E47-912F-174162F85F55}" srcOrd="0" destOrd="0" presId="urn:microsoft.com/office/officeart/2005/8/layout/hierarchy1"/>
    <dgm:cxn modelId="{5D46020E-BC02-1442-9210-486BB64D3FCC}" type="presParOf" srcId="{E6A3AB28-CEF6-EA4C-8193-7748758E87FF}" destId="{C0ECAF27-CA48-8543-AE4E-C8C7AB781AD7}" srcOrd="1" destOrd="0" presId="urn:microsoft.com/office/officeart/2005/8/layout/hierarchy1"/>
    <dgm:cxn modelId="{4B702FF2-0462-CB4C-B74C-A9043842EBEE}" type="presParOf" srcId="{5BD145BF-F7EB-ED48-8D51-44A409890DCC}" destId="{6521187E-9540-8747-93F5-B7A54C350FE3}" srcOrd="1" destOrd="0" presId="urn:microsoft.com/office/officeart/2005/8/layout/hierarchy1"/>
    <dgm:cxn modelId="{84979A3E-DB22-014F-A42B-21A3394FB0AB}" type="presParOf" srcId="{319BF430-D2DF-B94C-B675-F9E809C03A3B}" destId="{94222C9D-DE43-324A-8C56-D9EB3E79D33C}" srcOrd="2" destOrd="0" presId="urn:microsoft.com/office/officeart/2005/8/layout/hierarchy1"/>
    <dgm:cxn modelId="{AD99B195-034A-4E44-826B-8F648585D6C8}" type="presParOf" srcId="{319BF430-D2DF-B94C-B675-F9E809C03A3B}" destId="{820E51BA-FD78-B345-B06C-25B30D4C38EF}" srcOrd="3" destOrd="0" presId="urn:microsoft.com/office/officeart/2005/8/layout/hierarchy1"/>
    <dgm:cxn modelId="{DE22A5CB-DDC7-4849-8256-7D21CA5EC890}" type="presParOf" srcId="{820E51BA-FD78-B345-B06C-25B30D4C38EF}" destId="{F68ED7A8-E129-DA4A-9646-8A53D4A2A8C3}" srcOrd="0" destOrd="0" presId="urn:microsoft.com/office/officeart/2005/8/layout/hierarchy1"/>
    <dgm:cxn modelId="{36CE7673-1541-424F-BD37-632AE0C8B7FB}" type="presParOf" srcId="{F68ED7A8-E129-DA4A-9646-8A53D4A2A8C3}" destId="{2F34C56E-5B3C-7740-8E86-74A747A98366}" srcOrd="0" destOrd="0" presId="urn:microsoft.com/office/officeart/2005/8/layout/hierarchy1"/>
    <dgm:cxn modelId="{A58AB5FB-C806-394E-9834-3F52F40324BB}" type="presParOf" srcId="{F68ED7A8-E129-DA4A-9646-8A53D4A2A8C3}" destId="{636E8848-793A-4F40-870D-E4A867DDA156}" srcOrd="1" destOrd="0" presId="urn:microsoft.com/office/officeart/2005/8/layout/hierarchy1"/>
    <dgm:cxn modelId="{8FC56D69-8A96-0745-A13F-AD40BCE895AC}" type="presParOf" srcId="{820E51BA-FD78-B345-B06C-25B30D4C38EF}" destId="{0307F95B-EAA9-A04E-B5AC-B096C60CDE60}" srcOrd="1" destOrd="0" presId="urn:microsoft.com/office/officeart/2005/8/layout/hierarchy1"/>
    <dgm:cxn modelId="{1677F6BB-81F4-A848-A262-3A0364851B05}" type="presParOf" srcId="{0307F95B-EAA9-A04E-B5AC-B096C60CDE60}" destId="{20362A5F-5C94-704D-A9FD-522F34A2063C}" srcOrd="0" destOrd="0" presId="urn:microsoft.com/office/officeart/2005/8/layout/hierarchy1"/>
    <dgm:cxn modelId="{7739C196-B553-B240-B92C-9ABFB240A0B7}" type="presParOf" srcId="{0307F95B-EAA9-A04E-B5AC-B096C60CDE60}" destId="{24582588-827A-5344-935D-31F8F0D81545}" srcOrd="1" destOrd="0" presId="urn:microsoft.com/office/officeart/2005/8/layout/hierarchy1"/>
    <dgm:cxn modelId="{58030401-5315-1A45-801C-6C7AF020167F}" type="presParOf" srcId="{24582588-827A-5344-935D-31F8F0D81545}" destId="{41132088-3255-3540-BD44-F4A5394BA940}" srcOrd="0" destOrd="0" presId="urn:microsoft.com/office/officeart/2005/8/layout/hierarchy1"/>
    <dgm:cxn modelId="{52D69299-6F71-6646-A873-83C767C938D7}" type="presParOf" srcId="{41132088-3255-3540-BD44-F4A5394BA940}" destId="{09B7463D-551A-7647-8C0D-85CC31081651}" srcOrd="0" destOrd="0" presId="urn:microsoft.com/office/officeart/2005/8/layout/hierarchy1"/>
    <dgm:cxn modelId="{002CAAE6-EBE5-F649-AD08-49BE1B7317ED}" type="presParOf" srcId="{41132088-3255-3540-BD44-F4A5394BA940}" destId="{42E3169A-CD35-D242-B35C-BCDC6065E46A}" srcOrd="1" destOrd="0" presId="urn:microsoft.com/office/officeart/2005/8/layout/hierarchy1"/>
    <dgm:cxn modelId="{07874103-3859-7D45-8B15-42F6C5369BB7}" type="presParOf" srcId="{24582588-827A-5344-935D-31F8F0D81545}" destId="{40361CBC-E967-2443-96D5-FF8D175D6A91}" srcOrd="1" destOrd="0" presId="urn:microsoft.com/office/officeart/2005/8/layout/hierarchy1"/>
    <dgm:cxn modelId="{31782CEC-6BF1-F549-B356-EF4980AF91E6}" type="presParOf" srcId="{40361CBC-E967-2443-96D5-FF8D175D6A91}" destId="{9FF7359D-C30B-5F4A-91E4-5FC2C5C55261}" srcOrd="0" destOrd="0" presId="urn:microsoft.com/office/officeart/2005/8/layout/hierarchy1"/>
    <dgm:cxn modelId="{1F6144C6-7EE7-DB46-A3AA-40DC7520BC8D}" type="presParOf" srcId="{40361CBC-E967-2443-96D5-FF8D175D6A91}" destId="{ABDD0813-DA70-5D46-AAB6-378F730DA9A6}" srcOrd="1" destOrd="0" presId="urn:microsoft.com/office/officeart/2005/8/layout/hierarchy1"/>
    <dgm:cxn modelId="{871E92CA-264A-9440-AC93-68A710A82F8C}" type="presParOf" srcId="{ABDD0813-DA70-5D46-AAB6-378F730DA9A6}" destId="{D4E7AC04-6D66-A14B-ACD8-3E1AE4923080}" srcOrd="0" destOrd="0" presId="urn:microsoft.com/office/officeart/2005/8/layout/hierarchy1"/>
    <dgm:cxn modelId="{76FBA6EE-27DA-2D45-969B-E8C8E76B6480}" type="presParOf" srcId="{D4E7AC04-6D66-A14B-ACD8-3E1AE4923080}" destId="{05F26351-20EF-A74B-B698-4F7FE0895A52}" srcOrd="0" destOrd="0" presId="urn:microsoft.com/office/officeart/2005/8/layout/hierarchy1"/>
    <dgm:cxn modelId="{5F91AF14-4C3A-6B43-95F4-3BBA5F8C0BCC}" type="presParOf" srcId="{D4E7AC04-6D66-A14B-ACD8-3E1AE4923080}" destId="{0EFEB96C-C7B7-784F-B468-139861C1C9CD}" srcOrd="1" destOrd="0" presId="urn:microsoft.com/office/officeart/2005/8/layout/hierarchy1"/>
    <dgm:cxn modelId="{55D01664-6858-F847-A207-29CD0372E4EF}" type="presParOf" srcId="{ABDD0813-DA70-5D46-AAB6-378F730DA9A6}" destId="{B37F1812-3C56-5B41-ADE3-5927AC432D5D}" srcOrd="1" destOrd="0" presId="urn:microsoft.com/office/officeart/2005/8/layout/hierarchy1"/>
    <dgm:cxn modelId="{C18549A9-0B9C-D546-AC82-854B359978D6}" type="presParOf" srcId="{319BF430-D2DF-B94C-B675-F9E809C03A3B}" destId="{546FA835-E067-5145-A722-960E5B9BB19D}" srcOrd="4" destOrd="0" presId="urn:microsoft.com/office/officeart/2005/8/layout/hierarchy1"/>
    <dgm:cxn modelId="{D323BD4E-AA34-9744-A704-4722D11DF088}" type="presParOf" srcId="{319BF430-D2DF-B94C-B675-F9E809C03A3B}" destId="{11DDFD1A-BE89-6E44-93A2-070A767F8CE0}" srcOrd="5" destOrd="0" presId="urn:microsoft.com/office/officeart/2005/8/layout/hierarchy1"/>
    <dgm:cxn modelId="{C1165563-023C-4142-8E99-81317E5C022A}" type="presParOf" srcId="{11DDFD1A-BE89-6E44-93A2-070A767F8CE0}" destId="{A623E45E-DD55-324B-AA08-9060FE5D27EA}" srcOrd="0" destOrd="0" presId="urn:microsoft.com/office/officeart/2005/8/layout/hierarchy1"/>
    <dgm:cxn modelId="{F2086F55-B0A3-DD41-A867-619EB7E5E921}" type="presParOf" srcId="{A623E45E-DD55-324B-AA08-9060FE5D27EA}" destId="{110800F4-1116-7C40-A169-00668FD5AA68}" srcOrd="0" destOrd="0" presId="urn:microsoft.com/office/officeart/2005/8/layout/hierarchy1"/>
    <dgm:cxn modelId="{09D74C21-DBE8-EA47-B4DB-B53F61854801}" type="presParOf" srcId="{A623E45E-DD55-324B-AA08-9060FE5D27EA}" destId="{C2F58969-54D2-9247-9EC5-14C95A86D76D}" srcOrd="1" destOrd="0" presId="urn:microsoft.com/office/officeart/2005/8/layout/hierarchy1"/>
    <dgm:cxn modelId="{B6CC4EE3-396F-7549-A04B-B374A85224A9}" type="presParOf" srcId="{11DDFD1A-BE89-6E44-93A2-070A767F8CE0}" destId="{3CC50A58-BB71-444A-9AC5-AB1A037F86CA}" srcOrd="1" destOrd="0" presId="urn:microsoft.com/office/officeart/2005/8/layout/hierarchy1"/>
    <dgm:cxn modelId="{CFDFCA8B-3B43-F04D-A485-32A2D219D49A}" type="presParOf" srcId="{3CC50A58-BB71-444A-9AC5-AB1A037F86CA}" destId="{6333F3D2-566E-F443-ABF5-56C456E6B6D7}" srcOrd="0" destOrd="0" presId="urn:microsoft.com/office/officeart/2005/8/layout/hierarchy1"/>
    <dgm:cxn modelId="{852B6198-1E53-5A4B-BFE3-0D88FDF86BFE}" type="presParOf" srcId="{3CC50A58-BB71-444A-9AC5-AB1A037F86CA}" destId="{95D593F3-06EC-5745-83B9-4119A7F1634A}" srcOrd="1" destOrd="0" presId="urn:microsoft.com/office/officeart/2005/8/layout/hierarchy1"/>
    <dgm:cxn modelId="{00D8A494-4649-0A4A-B702-77ACEDE55125}" type="presParOf" srcId="{95D593F3-06EC-5745-83B9-4119A7F1634A}" destId="{A50F89FB-D1ED-DB41-AC62-A34DBB82D56C}" srcOrd="0" destOrd="0" presId="urn:microsoft.com/office/officeart/2005/8/layout/hierarchy1"/>
    <dgm:cxn modelId="{1034132F-7DC8-5F49-9211-DCE6DBEEAFA6}" type="presParOf" srcId="{A50F89FB-D1ED-DB41-AC62-A34DBB82D56C}" destId="{86CCD33E-5AF3-2949-83EB-6DC09A3A7BD7}" srcOrd="0" destOrd="0" presId="urn:microsoft.com/office/officeart/2005/8/layout/hierarchy1"/>
    <dgm:cxn modelId="{F4395F44-6C08-344B-8C6D-FD1602F51522}" type="presParOf" srcId="{A50F89FB-D1ED-DB41-AC62-A34DBB82D56C}" destId="{4F573C5E-DE1E-D44D-B783-E5EA3B156888}" srcOrd="1" destOrd="0" presId="urn:microsoft.com/office/officeart/2005/8/layout/hierarchy1"/>
    <dgm:cxn modelId="{026DBC6E-DEB9-024A-B745-15B9A2CB44B0}" type="presParOf" srcId="{95D593F3-06EC-5745-83B9-4119A7F1634A}" destId="{CE5D0C95-4FFA-604F-969D-029F5E060094}" srcOrd="1" destOrd="0" presId="urn:microsoft.com/office/officeart/2005/8/layout/hierarchy1"/>
    <dgm:cxn modelId="{935620FB-1220-4F4E-B6E6-AA7007C30FA1}" type="presParOf" srcId="{CE5D0C95-4FFA-604F-969D-029F5E060094}" destId="{FE8F6C54-A4C0-CE47-B5C7-964B7DFE8539}" srcOrd="0" destOrd="0" presId="urn:microsoft.com/office/officeart/2005/8/layout/hierarchy1"/>
    <dgm:cxn modelId="{9D072EA7-0DB3-0E4C-8CD9-9407608DC3AE}" type="presParOf" srcId="{CE5D0C95-4FFA-604F-969D-029F5E060094}" destId="{4E199995-2ECD-0441-BCD8-9DE3F005CF00}" srcOrd="1" destOrd="0" presId="urn:microsoft.com/office/officeart/2005/8/layout/hierarchy1"/>
    <dgm:cxn modelId="{D5440496-DC4A-B540-89A0-2EE1DCF465D5}" type="presParOf" srcId="{4E199995-2ECD-0441-BCD8-9DE3F005CF00}" destId="{C17F22FE-124E-044E-8930-0D376D670A40}" srcOrd="0" destOrd="0" presId="urn:microsoft.com/office/officeart/2005/8/layout/hierarchy1"/>
    <dgm:cxn modelId="{90B73904-EBF0-7D41-823B-4330C01EF078}" type="presParOf" srcId="{C17F22FE-124E-044E-8930-0D376D670A40}" destId="{F6F552B4-5681-8649-A1A6-A130FDD0C687}" srcOrd="0" destOrd="0" presId="urn:microsoft.com/office/officeart/2005/8/layout/hierarchy1"/>
    <dgm:cxn modelId="{2A4783D1-B8B2-7149-AA5E-D6FEDD72EC5A}" type="presParOf" srcId="{C17F22FE-124E-044E-8930-0D376D670A40}" destId="{DD721373-A0BB-BD44-ABB8-547DAABA26BF}" srcOrd="1" destOrd="0" presId="urn:microsoft.com/office/officeart/2005/8/layout/hierarchy1"/>
    <dgm:cxn modelId="{D2F7B997-58B1-3941-B565-25570F3CE698}" type="presParOf" srcId="{4E199995-2ECD-0441-BCD8-9DE3F005CF00}" destId="{9FE8BAD4-D2DE-B145-A97F-96C94029564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2FE6C89-1757-474A-BB2F-B931BFE9F961}" type="doc">
      <dgm:prSet loTypeId="urn:microsoft.com/office/officeart/2008/layout/BendingPictureCaption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243BA7-420F-724F-BD96-89A7C7BC4461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國家的權利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5B41277F-352F-CB40-8CDC-786BB2D027D6}" type="parTrans" cxnId="{30F9044D-B082-8249-841C-1837606598F7}">
      <dgm:prSet/>
      <dgm:spPr/>
      <dgm:t>
        <a:bodyPr/>
        <a:lstStyle/>
        <a:p>
          <a:endParaRPr lang="en-US"/>
        </a:p>
      </dgm:t>
    </dgm:pt>
    <dgm:pt modelId="{ACD5A8C8-A358-184D-82EA-058416103DC9}" type="sibTrans" cxnId="{30F9044D-B082-8249-841C-1837606598F7}">
      <dgm:prSet/>
      <dgm:spPr/>
      <dgm:t>
        <a:bodyPr/>
        <a:lstStyle/>
        <a:p>
          <a:endParaRPr lang="en-US"/>
        </a:p>
      </dgm:t>
    </dgm:pt>
    <dgm:pt modelId="{00638E66-1347-964A-A3DB-329D239E0450}">
      <dgm:prSet phldrT="[Text]"/>
      <dgm:spPr/>
      <dgm:t>
        <a:bodyPr/>
        <a:lstStyle/>
        <a:p>
          <a:r>
            <a:rPr lang="zh-TW" altLang="en-US" dirty="0" smtClean="0">
              <a:latin typeface="DFPBiaoKaiW5-ZhuIn"/>
              <a:ea typeface="DFPBiaoKaiW5-ZhuIn"/>
              <a:cs typeface="DFPBiaoKaiW5-ZhuIn"/>
            </a:rPr>
            <a:t>人民的權利</a:t>
          </a:r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251E87BA-8749-7242-ADCA-1BC3E48F1D54}" type="parTrans" cxnId="{29884610-405D-4C44-959F-F625D0455EDE}">
      <dgm:prSet/>
      <dgm:spPr/>
      <dgm:t>
        <a:bodyPr/>
        <a:lstStyle/>
        <a:p>
          <a:endParaRPr lang="en-US"/>
        </a:p>
      </dgm:t>
    </dgm:pt>
    <dgm:pt modelId="{7D9A10C7-402E-9649-87A8-F9DDD6F85823}" type="sibTrans" cxnId="{29884610-405D-4C44-959F-F625D0455EDE}">
      <dgm:prSet/>
      <dgm:spPr/>
      <dgm:t>
        <a:bodyPr/>
        <a:lstStyle/>
        <a:p>
          <a:endParaRPr lang="en-US"/>
        </a:p>
      </dgm:t>
    </dgm:pt>
    <dgm:pt modelId="{F59FD422-9D36-F64A-A981-FC9C082E1C77}" type="pres">
      <dgm:prSet presAssocID="{72FE6C89-1757-474A-BB2F-B931BFE9F961}" presName="diagram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D5BB5866-6581-5E4D-A7D7-802C0C1A35E3}" type="pres">
      <dgm:prSet presAssocID="{69243BA7-420F-724F-BD96-89A7C7BC4461}" presName="composite" presStyleCnt="0"/>
      <dgm:spPr/>
    </dgm:pt>
    <dgm:pt modelId="{0453A4F4-8294-F649-9A52-9E2B22EFCD66}" type="pres">
      <dgm:prSet presAssocID="{69243BA7-420F-724F-BD96-89A7C7BC4461}" presName="Image" presStyleLbl="bgShp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B6DCFF32-8073-4D48-85D1-60DD2CB9F2A5}" type="pres">
      <dgm:prSet presAssocID="{69243BA7-420F-724F-BD96-89A7C7BC4461}" presName="Parent" presStyleLbl="node0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7B34F3-AB5A-B34E-BB28-216637358C39}" type="pres">
      <dgm:prSet presAssocID="{ACD5A8C8-A358-184D-82EA-058416103DC9}" presName="sibTrans" presStyleCnt="0"/>
      <dgm:spPr/>
    </dgm:pt>
    <dgm:pt modelId="{AE6B0EF1-E8D1-A848-BB55-896448EA0096}" type="pres">
      <dgm:prSet presAssocID="{00638E66-1347-964A-A3DB-329D239E0450}" presName="composite" presStyleCnt="0"/>
      <dgm:spPr/>
    </dgm:pt>
    <dgm:pt modelId="{702C6AAD-A1C7-F942-B0F6-A9D389909057}" type="pres">
      <dgm:prSet presAssocID="{00638E66-1347-964A-A3DB-329D239E0450}" presName="Image" presStyleLbl="bgShp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9000" b="-49000"/>
          </a:stretch>
        </a:blipFill>
      </dgm:spPr>
    </dgm:pt>
    <dgm:pt modelId="{E7C67774-46A9-DE47-8F64-3C3737AD54F5}" type="pres">
      <dgm:prSet presAssocID="{00638E66-1347-964A-A3DB-329D239E0450}" presName="Parent" presStyleLbl="node0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884610-405D-4C44-959F-F625D0455EDE}" srcId="{72FE6C89-1757-474A-BB2F-B931BFE9F961}" destId="{00638E66-1347-964A-A3DB-329D239E0450}" srcOrd="1" destOrd="0" parTransId="{251E87BA-8749-7242-ADCA-1BC3E48F1D54}" sibTransId="{7D9A10C7-402E-9649-87A8-F9DDD6F85823}"/>
    <dgm:cxn modelId="{30F9044D-B082-8249-841C-1837606598F7}" srcId="{72FE6C89-1757-474A-BB2F-B931BFE9F961}" destId="{69243BA7-420F-724F-BD96-89A7C7BC4461}" srcOrd="0" destOrd="0" parTransId="{5B41277F-352F-CB40-8CDC-786BB2D027D6}" sibTransId="{ACD5A8C8-A358-184D-82EA-058416103DC9}"/>
    <dgm:cxn modelId="{5FE24442-ED32-754E-B543-A5B62ABEA8D4}" type="presOf" srcId="{69243BA7-420F-724F-BD96-89A7C7BC4461}" destId="{B6DCFF32-8073-4D48-85D1-60DD2CB9F2A5}" srcOrd="0" destOrd="0" presId="urn:microsoft.com/office/officeart/2008/layout/BendingPictureCaption"/>
    <dgm:cxn modelId="{88EB050F-BF2A-9B4A-84A6-A8A6ECBCE7E1}" type="presOf" srcId="{00638E66-1347-964A-A3DB-329D239E0450}" destId="{E7C67774-46A9-DE47-8F64-3C3737AD54F5}" srcOrd="0" destOrd="0" presId="urn:microsoft.com/office/officeart/2008/layout/BendingPictureCaption"/>
    <dgm:cxn modelId="{CB517479-97B4-0549-91DF-8F52B357B213}" type="presOf" srcId="{72FE6C89-1757-474A-BB2F-B931BFE9F961}" destId="{F59FD422-9D36-F64A-A981-FC9C082E1C77}" srcOrd="0" destOrd="0" presId="urn:microsoft.com/office/officeart/2008/layout/BendingPictureCaption"/>
    <dgm:cxn modelId="{83F31D65-C309-CF47-BAB3-926A20DCD2BD}" type="presParOf" srcId="{F59FD422-9D36-F64A-A981-FC9C082E1C77}" destId="{D5BB5866-6581-5E4D-A7D7-802C0C1A35E3}" srcOrd="0" destOrd="0" presId="urn:microsoft.com/office/officeart/2008/layout/BendingPictureCaption"/>
    <dgm:cxn modelId="{C02792EF-11D7-6E44-ADDA-2D753E961E5B}" type="presParOf" srcId="{D5BB5866-6581-5E4D-A7D7-802C0C1A35E3}" destId="{0453A4F4-8294-F649-9A52-9E2B22EFCD66}" srcOrd="0" destOrd="0" presId="urn:microsoft.com/office/officeart/2008/layout/BendingPictureCaption"/>
    <dgm:cxn modelId="{AC88F92F-CD3A-5C47-9D55-81CEA2710AF2}" type="presParOf" srcId="{D5BB5866-6581-5E4D-A7D7-802C0C1A35E3}" destId="{B6DCFF32-8073-4D48-85D1-60DD2CB9F2A5}" srcOrd="1" destOrd="0" presId="urn:microsoft.com/office/officeart/2008/layout/BendingPictureCaption"/>
    <dgm:cxn modelId="{F4B7DB1B-CB3C-2143-ADF8-AB26CBADC8B0}" type="presParOf" srcId="{F59FD422-9D36-F64A-A981-FC9C082E1C77}" destId="{317B34F3-AB5A-B34E-BB28-216637358C39}" srcOrd="1" destOrd="0" presId="urn:microsoft.com/office/officeart/2008/layout/BendingPictureCaption"/>
    <dgm:cxn modelId="{D9A1B981-FE46-6A4F-8292-7DD65E7E74D7}" type="presParOf" srcId="{F59FD422-9D36-F64A-A981-FC9C082E1C77}" destId="{AE6B0EF1-E8D1-A848-BB55-896448EA0096}" srcOrd="2" destOrd="0" presId="urn:microsoft.com/office/officeart/2008/layout/BendingPictureCaption"/>
    <dgm:cxn modelId="{4001BAA2-6008-A84F-BB84-2F362E57A18F}" type="presParOf" srcId="{AE6B0EF1-E8D1-A848-BB55-896448EA0096}" destId="{702C6AAD-A1C7-F942-B0F6-A9D389909057}" srcOrd="0" destOrd="0" presId="urn:microsoft.com/office/officeart/2008/layout/BendingPictureCaption"/>
    <dgm:cxn modelId="{8DEBEEA8-43DF-8141-8B63-F884E7FAF9A9}" type="presParOf" srcId="{AE6B0EF1-E8D1-A848-BB55-896448EA0096}" destId="{E7C67774-46A9-DE47-8F64-3C3737AD54F5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6DC78-376C-B64C-9407-A697C86784B2}">
      <dsp:nvSpPr>
        <dsp:cNvPr id="0" name=""/>
        <dsp:cNvSpPr/>
      </dsp:nvSpPr>
      <dsp:spPr>
        <a:xfrm>
          <a:off x="1560" y="281037"/>
          <a:ext cx="1897137" cy="22319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43032-71A2-3646-A778-ED49F63149B6}">
      <dsp:nvSpPr>
        <dsp:cNvPr id="0" name=""/>
        <dsp:cNvSpPr/>
      </dsp:nvSpPr>
      <dsp:spPr>
        <a:xfrm>
          <a:off x="109428" y="333436"/>
          <a:ext cx="1707423" cy="14507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9B291C-BBB8-B848-8BBE-845A8613AAC6}">
      <dsp:nvSpPr>
        <dsp:cNvPr id="0" name=""/>
        <dsp:cNvSpPr/>
      </dsp:nvSpPr>
      <dsp:spPr>
        <a:xfrm>
          <a:off x="96417" y="2044277"/>
          <a:ext cx="1707423" cy="3794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kern="1200" dirty="0" smtClean="0">
              <a:latin typeface="DFPBiaoKaiW5-ZhuIn"/>
              <a:ea typeface="DFPBiaoKaiW5-ZhuIn"/>
              <a:cs typeface="DFPBiaoKaiW5-ZhuIn"/>
            </a:rPr>
            <a:t>立法部門</a:t>
          </a:r>
          <a:endParaRPr lang="en-US" sz="1700" kern="1200" dirty="0">
            <a:latin typeface="DFPBiaoKaiW5-ZhuIn"/>
            <a:ea typeface="DFPBiaoKaiW5-ZhuIn"/>
            <a:cs typeface="DFPBiaoKaiW5-ZhuIn"/>
          </a:endParaRPr>
        </a:p>
      </dsp:txBody>
      <dsp:txXfrm>
        <a:off x="96417" y="2044277"/>
        <a:ext cx="1707423" cy="379409"/>
      </dsp:txXfrm>
    </dsp:sp>
    <dsp:sp modelId="{0E0D2E6A-54D7-D74A-A537-3877D1267069}">
      <dsp:nvSpPr>
        <dsp:cNvPr id="0" name=""/>
        <dsp:cNvSpPr/>
      </dsp:nvSpPr>
      <dsp:spPr>
        <a:xfrm>
          <a:off x="96417" y="1821066"/>
          <a:ext cx="1707423" cy="223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96417" y="1821066"/>
        <a:ext cx="1707423" cy="223210"/>
      </dsp:txXfrm>
    </dsp:sp>
    <dsp:sp modelId="{8BC60420-CE17-A440-B431-E0AF08A4C03C}">
      <dsp:nvSpPr>
        <dsp:cNvPr id="0" name=""/>
        <dsp:cNvSpPr/>
      </dsp:nvSpPr>
      <dsp:spPr>
        <a:xfrm>
          <a:off x="2503586" y="230238"/>
          <a:ext cx="1897137" cy="22319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D9228-1C65-9F4A-86BC-0E3E5EDD92D7}">
      <dsp:nvSpPr>
        <dsp:cNvPr id="0" name=""/>
        <dsp:cNvSpPr/>
      </dsp:nvSpPr>
      <dsp:spPr>
        <a:xfrm>
          <a:off x="2534946" y="370314"/>
          <a:ext cx="1707423" cy="145075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F0AF7B-A3E1-5847-9DF4-FE3E2E33CE6E}">
      <dsp:nvSpPr>
        <dsp:cNvPr id="0" name=""/>
        <dsp:cNvSpPr/>
      </dsp:nvSpPr>
      <dsp:spPr>
        <a:xfrm>
          <a:off x="2515277" y="1995492"/>
          <a:ext cx="1707423" cy="3794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kern="1200" dirty="0" smtClean="0">
              <a:latin typeface="DFPBiaoKaiW5-ZhuIn"/>
              <a:ea typeface="DFPBiaoKaiW5-ZhuIn"/>
              <a:cs typeface="DFPBiaoKaiW5-ZhuIn"/>
            </a:rPr>
            <a:t>行政部門</a:t>
          </a:r>
          <a:endParaRPr lang="en-US" altLang="zh-TW" sz="1700" kern="1200" dirty="0" smtClean="0">
            <a:latin typeface="DFPBiaoKaiW5-ZhuIn"/>
            <a:ea typeface="DFPBiaoKaiW5-ZhuIn"/>
            <a:cs typeface="DFPBiaoKaiW5-ZhuIn"/>
          </a:endParaRPr>
        </a:p>
      </dsp:txBody>
      <dsp:txXfrm>
        <a:off x="2515277" y="1995492"/>
        <a:ext cx="1707423" cy="379409"/>
      </dsp:txXfrm>
    </dsp:sp>
    <dsp:sp modelId="{70A9D7E3-5E99-4A49-958C-B558BD96620D}">
      <dsp:nvSpPr>
        <dsp:cNvPr id="0" name=""/>
        <dsp:cNvSpPr/>
      </dsp:nvSpPr>
      <dsp:spPr>
        <a:xfrm>
          <a:off x="2534946" y="1821066"/>
          <a:ext cx="1707423" cy="223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34946" y="1821066"/>
        <a:ext cx="1707423" cy="223210"/>
      </dsp:txXfrm>
    </dsp:sp>
    <dsp:sp modelId="{C5CAB856-E91D-D549-B65E-F77C42668240}">
      <dsp:nvSpPr>
        <dsp:cNvPr id="0" name=""/>
        <dsp:cNvSpPr/>
      </dsp:nvSpPr>
      <dsp:spPr>
        <a:xfrm>
          <a:off x="4878618" y="281037"/>
          <a:ext cx="1897137" cy="22319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E6999-69CC-6A43-BA0E-4B94A5546FDC}">
      <dsp:nvSpPr>
        <dsp:cNvPr id="0" name=""/>
        <dsp:cNvSpPr/>
      </dsp:nvSpPr>
      <dsp:spPr>
        <a:xfrm>
          <a:off x="4973475" y="370314"/>
          <a:ext cx="1707423" cy="14507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519EB-F38F-994D-B21C-5D8EAA055F6E}">
      <dsp:nvSpPr>
        <dsp:cNvPr id="0" name=""/>
        <dsp:cNvSpPr/>
      </dsp:nvSpPr>
      <dsp:spPr>
        <a:xfrm>
          <a:off x="4973475" y="2044277"/>
          <a:ext cx="1707423" cy="3794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700" kern="1200" dirty="0" smtClean="0">
              <a:latin typeface="DFPBiaoKaiW5-ZhuIn"/>
              <a:ea typeface="DFPBiaoKaiW5-ZhuIn"/>
              <a:cs typeface="DFPBiaoKaiW5-ZhuIn"/>
            </a:rPr>
            <a:t>司法部門</a:t>
          </a:r>
          <a:endParaRPr lang="en-US" sz="1700" kern="1200" dirty="0">
            <a:latin typeface="DFPBiaoKaiW5-ZhuIn"/>
            <a:ea typeface="DFPBiaoKaiW5-ZhuIn"/>
            <a:cs typeface="DFPBiaoKaiW5-ZhuIn"/>
          </a:endParaRPr>
        </a:p>
      </dsp:txBody>
      <dsp:txXfrm>
        <a:off x="4973475" y="2044277"/>
        <a:ext cx="1707423" cy="379409"/>
      </dsp:txXfrm>
    </dsp:sp>
    <dsp:sp modelId="{2DBD3995-AD2E-C544-916E-57A3D9BF5232}">
      <dsp:nvSpPr>
        <dsp:cNvPr id="0" name=""/>
        <dsp:cNvSpPr/>
      </dsp:nvSpPr>
      <dsp:spPr>
        <a:xfrm>
          <a:off x="4973475" y="1821066"/>
          <a:ext cx="1707423" cy="223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73475" y="1821066"/>
        <a:ext cx="1707423" cy="2232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6DC78-376C-B64C-9407-A697C86784B2}">
      <dsp:nvSpPr>
        <dsp:cNvPr id="0" name=""/>
        <dsp:cNvSpPr/>
      </dsp:nvSpPr>
      <dsp:spPr>
        <a:xfrm>
          <a:off x="1560" y="281037"/>
          <a:ext cx="1897137" cy="22319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43032-71A2-3646-A778-ED49F63149B6}">
      <dsp:nvSpPr>
        <dsp:cNvPr id="0" name=""/>
        <dsp:cNvSpPr/>
      </dsp:nvSpPr>
      <dsp:spPr>
        <a:xfrm>
          <a:off x="109428" y="333436"/>
          <a:ext cx="1707423" cy="14507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9B291C-BBB8-B848-8BBE-845A8613AAC6}">
      <dsp:nvSpPr>
        <dsp:cNvPr id="0" name=""/>
        <dsp:cNvSpPr/>
      </dsp:nvSpPr>
      <dsp:spPr>
        <a:xfrm>
          <a:off x="96417" y="2044277"/>
          <a:ext cx="1707423" cy="3794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DFPBiaoKaiW5-ZhuIn"/>
              <a:ea typeface="DFPBiaoKaiW5-ZhuIn"/>
              <a:cs typeface="DFPBiaoKaiW5-ZhuIn"/>
            </a:rPr>
            <a:t>Legislative</a:t>
          </a:r>
          <a:endParaRPr lang="en-US" sz="1700" kern="1200" dirty="0">
            <a:latin typeface="DFPBiaoKaiW5-ZhuIn"/>
            <a:ea typeface="DFPBiaoKaiW5-ZhuIn"/>
            <a:cs typeface="DFPBiaoKaiW5-ZhuIn"/>
          </a:endParaRPr>
        </a:p>
      </dsp:txBody>
      <dsp:txXfrm>
        <a:off x="96417" y="2044277"/>
        <a:ext cx="1707423" cy="379409"/>
      </dsp:txXfrm>
    </dsp:sp>
    <dsp:sp modelId="{0E0D2E6A-54D7-D74A-A537-3877D1267069}">
      <dsp:nvSpPr>
        <dsp:cNvPr id="0" name=""/>
        <dsp:cNvSpPr/>
      </dsp:nvSpPr>
      <dsp:spPr>
        <a:xfrm>
          <a:off x="96417" y="1821066"/>
          <a:ext cx="1707423" cy="223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96417" y="1821066"/>
        <a:ext cx="1707423" cy="223210"/>
      </dsp:txXfrm>
    </dsp:sp>
    <dsp:sp modelId="{8BC60420-CE17-A440-B431-E0AF08A4C03C}">
      <dsp:nvSpPr>
        <dsp:cNvPr id="0" name=""/>
        <dsp:cNvSpPr/>
      </dsp:nvSpPr>
      <dsp:spPr>
        <a:xfrm>
          <a:off x="2503586" y="230238"/>
          <a:ext cx="1897137" cy="22319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D9228-1C65-9F4A-86BC-0E3E5EDD92D7}">
      <dsp:nvSpPr>
        <dsp:cNvPr id="0" name=""/>
        <dsp:cNvSpPr/>
      </dsp:nvSpPr>
      <dsp:spPr>
        <a:xfrm>
          <a:off x="2534946" y="370314"/>
          <a:ext cx="1707423" cy="145075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F0AF7B-A3E1-5847-9DF4-FE3E2E33CE6E}">
      <dsp:nvSpPr>
        <dsp:cNvPr id="0" name=""/>
        <dsp:cNvSpPr/>
      </dsp:nvSpPr>
      <dsp:spPr>
        <a:xfrm>
          <a:off x="2585127" y="2008191"/>
          <a:ext cx="1707423" cy="3794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700" kern="1200" dirty="0" smtClean="0">
              <a:latin typeface="DFPBiaoKaiW5-ZhuIn"/>
              <a:ea typeface="DFPBiaoKaiW5-ZhuIn"/>
              <a:cs typeface="DFPBiaoKaiW5-ZhuIn"/>
            </a:rPr>
            <a:t>Executive</a:t>
          </a:r>
        </a:p>
      </dsp:txBody>
      <dsp:txXfrm>
        <a:off x="2585127" y="2008191"/>
        <a:ext cx="1707423" cy="379409"/>
      </dsp:txXfrm>
    </dsp:sp>
    <dsp:sp modelId="{70A9D7E3-5E99-4A49-958C-B558BD96620D}">
      <dsp:nvSpPr>
        <dsp:cNvPr id="0" name=""/>
        <dsp:cNvSpPr/>
      </dsp:nvSpPr>
      <dsp:spPr>
        <a:xfrm>
          <a:off x="2534946" y="1821066"/>
          <a:ext cx="1707423" cy="223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34946" y="1821066"/>
        <a:ext cx="1707423" cy="223210"/>
      </dsp:txXfrm>
    </dsp:sp>
    <dsp:sp modelId="{C5CAB856-E91D-D549-B65E-F77C42668240}">
      <dsp:nvSpPr>
        <dsp:cNvPr id="0" name=""/>
        <dsp:cNvSpPr/>
      </dsp:nvSpPr>
      <dsp:spPr>
        <a:xfrm>
          <a:off x="4878618" y="281037"/>
          <a:ext cx="1897137" cy="22319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E6999-69CC-6A43-BA0E-4B94A5546FDC}">
      <dsp:nvSpPr>
        <dsp:cNvPr id="0" name=""/>
        <dsp:cNvSpPr/>
      </dsp:nvSpPr>
      <dsp:spPr>
        <a:xfrm>
          <a:off x="4973475" y="370314"/>
          <a:ext cx="1707423" cy="14507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519EB-F38F-994D-B21C-5D8EAA055F6E}">
      <dsp:nvSpPr>
        <dsp:cNvPr id="0" name=""/>
        <dsp:cNvSpPr/>
      </dsp:nvSpPr>
      <dsp:spPr>
        <a:xfrm>
          <a:off x="4973475" y="2044277"/>
          <a:ext cx="1707423" cy="3794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DFPBiaoKaiW5-ZhuIn"/>
              <a:ea typeface="DFPBiaoKaiW5-ZhuIn"/>
              <a:cs typeface="DFPBiaoKaiW5-ZhuIn"/>
            </a:rPr>
            <a:t>Judicial </a:t>
          </a:r>
          <a:endParaRPr lang="en-US" sz="1700" kern="1200" dirty="0">
            <a:latin typeface="DFPBiaoKaiW5-ZhuIn"/>
            <a:ea typeface="DFPBiaoKaiW5-ZhuIn"/>
            <a:cs typeface="DFPBiaoKaiW5-ZhuIn"/>
          </a:endParaRPr>
        </a:p>
      </dsp:txBody>
      <dsp:txXfrm>
        <a:off x="4973475" y="2044277"/>
        <a:ext cx="1707423" cy="379409"/>
      </dsp:txXfrm>
    </dsp:sp>
    <dsp:sp modelId="{2DBD3995-AD2E-C544-916E-57A3D9BF5232}">
      <dsp:nvSpPr>
        <dsp:cNvPr id="0" name=""/>
        <dsp:cNvSpPr/>
      </dsp:nvSpPr>
      <dsp:spPr>
        <a:xfrm>
          <a:off x="4973475" y="1821066"/>
          <a:ext cx="1707423" cy="223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73475" y="1821066"/>
        <a:ext cx="1707423" cy="2232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6DC78-376C-B64C-9407-A697C86784B2}">
      <dsp:nvSpPr>
        <dsp:cNvPr id="0" name=""/>
        <dsp:cNvSpPr/>
      </dsp:nvSpPr>
      <dsp:spPr>
        <a:xfrm>
          <a:off x="3946" y="681570"/>
          <a:ext cx="1971880" cy="231985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43032-71A2-3646-A778-ED49F63149B6}">
      <dsp:nvSpPr>
        <dsp:cNvPr id="0" name=""/>
        <dsp:cNvSpPr/>
      </dsp:nvSpPr>
      <dsp:spPr>
        <a:xfrm>
          <a:off x="116063" y="736034"/>
          <a:ext cx="1774692" cy="150790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9B291C-BBB8-B848-8BBE-845A8613AAC6}">
      <dsp:nvSpPr>
        <dsp:cNvPr id="0" name=""/>
        <dsp:cNvSpPr/>
      </dsp:nvSpPr>
      <dsp:spPr>
        <a:xfrm>
          <a:off x="102540" y="2514278"/>
          <a:ext cx="1774692" cy="3943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DFPBiaoKaiW5-ZhuIn"/>
              <a:ea typeface="DFPBiaoKaiW5-ZhuIn"/>
              <a:cs typeface="DFPBiaoKaiW5-ZhuIn"/>
            </a:rPr>
            <a:t>立法部門</a:t>
          </a:r>
          <a:endParaRPr lang="en-US" sz="1800" kern="1200" dirty="0">
            <a:latin typeface="DFPBiaoKaiW5-ZhuIn"/>
            <a:ea typeface="DFPBiaoKaiW5-ZhuIn"/>
            <a:cs typeface="DFPBiaoKaiW5-ZhuIn"/>
          </a:endParaRPr>
        </a:p>
      </dsp:txBody>
      <dsp:txXfrm>
        <a:off x="102540" y="2514278"/>
        <a:ext cx="1774692" cy="394357"/>
      </dsp:txXfrm>
    </dsp:sp>
    <dsp:sp modelId="{0E0D2E6A-54D7-D74A-A537-3877D1267069}">
      <dsp:nvSpPr>
        <dsp:cNvPr id="0" name=""/>
        <dsp:cNvSpPr/>
      </dsp:nvSpPr>
      <dsp:spPr>
        <a:xfrm>
          <a:off x="102540" y="2282273"/>
          <a:ext cx="1774692" cy="23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02540" y="2282273"/>
        <a:ext cx="1774692" cy="232004"/>
      </dsp:txXfrm>
    </dsp:sp>
    <dsp:sp modelId="{8BC60420-CE17-A440-B431-E0AF08A4C03C}">
      <dsp:nvSpPr>
        <dsp:cNvPr id="0" name=""/>
        <dsp:cNvSpPr/>
      </dsp:nvSpPr>
      <dsp:spPr>
        <a:xfrm>
          <a:off x="2468717" y="628770"/>
          <a:ext cx="1971880" cy="231985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D9228-1C65-9F4A-86BC-0E3E5EDD92D7}">
      <dsp:nvSpPr>
        <dsp:cNvPr id="0" name=""/>
        <dsp:cNvSpPr/>
      </dsp:nvSpPr>
      <dsp:spPr>
        <a:xfrm>
          <a:off x="2501312" y="774365"/>
          <a:ext cx="1774692" cy="150790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F0AF7B-A3E1-5847-9DF4-FE3E2E33CE6E}">
      <dsp:nvSpPr>
        <dsp:cNvPr id="0" name=""/>
        <dsp:cNvSpPr/>
      </dsp:nvSpPr>
      <dsp:spPr>
        <a:xfrm>
          <a:off x="2480867" y="2463571"/>
          <a:ext cx="1774692" cy="3943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DFPBiaoKaiW5-ZhuIn"/>
              <a:ea typeface="DFPBiaoKaiW5-ZhuIn"/>
              <a:cs typeface="DFPBiaoKaiW5-ZhuIn"/>
            </a:rPr>
            <a:t>行政部門</a:t>
          </a:r>
          <a:endParaRPr lang="en-US" altLang="zh-TW" sz="1800" kern="1200" dirty="0" smtClean="0">
            <a:latin typeface="DFPBiaoKaiW5-ZhuIn"/>
            <a:ea typeface="DFPBiaoKaiW5-ZhuIn"/>
            <a:cs typeface="DFPBiaoKaiW5-ZhuIn"/>
          </a:endParaRPr>
        </a:p>
      </dsp:txBody>
      <dsp:txXfrm>
        <a:off x="2480867" y="2463571"/>
        <a:ext cx="1774692" cy="394357"/>
      </dsp:txXfrm>
    </dsp:sp>
    <dsp:sp modelId="{70A9D7E3-5E99-4A49-958C-B558BD96620D}">
      <dsp:nvSpPr>
        <dsp:cNvPr id="0" name=""/>
        <dsp:cNvSpPr/>
      </dsp:nvSpPr>
      <dsp:spPr>
        <a:xfrm>
          <a:off x="2501312" y="2282273"/>
          <a:ext cx="1774692" cy="23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01312" y="2282273"/>
        <a:ext cx="1774692" cy="232004"/>
      </dsp:txXfrm>
    </dsp:sp>
    <dsp:sp modelId="{C5CAB856-E91D-D549-B65E-F77C42668240}">
      <dsp:nvSpPr>
        <dsp:cNvPr id="0" name=""/>
        <dsp:cNvSpPr/>
      </dsp:nvSpPr>
      <dsp:spPr>
        <a:xfrm>
          <a:off x="4801490" y="681570"/>
          <a:ext cx="1971880" cy="231985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E6999-69CC-6A43-BA0E-4B94A5546FDC}">
      <dsp:nvSpPr>
        <dsp:cNvPr id="0" name=""/>
        <dsp:cNvSpPr/>
      </dsp:nvSpPr>
      <dsp:spPr>
        <a:xfrm>
          <a:off x="4900084" y="774365"/>
          <a:ext cx="1774692" cy="150790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519EB-F38F-994D-B21C-5D8EAA055F6E}">
      <dsp:nvSpPr>
        <dsp:cNvPr id="0" name=""/>
        <dsp:cNvSpPr/>
      </dsp:nvSpPr>
      <dsp:spPr>
        <a:xfrm>
          <a:off x="4900084" y="2514278"/>
          <a:ext cx="1774692" cy="3943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DFPBiaoKaiW5-ZhuIn"/>
              <a:ea typeface="DFPBiaoKaiW5-ZhuIn"/>
              <a:cs typeface="DFPBiaoKaiW5-ZhuIn"/>
            </a:rPr>
            <a:t>司法部門</a:t>
          </a:r>
          <a:endParaRPr lang="en-US" sz="1800" kern="1200" dirty="0">
            <a:latin typeface="DFPBiaoKaiW5-ZhuIn"/>
            <a:ea typeface="DFPBiaoKaiW5-ZhuIn"/>
            <a:cs typeface="DFPBiaoKaiW5-ZhuIn"/>
          </a:endParaRPr>
        </a:p>
      </dsp:txBody>
      <dsp:txXfrm>
        <a:off x="4900084" y="2514278"/>
        <a:ext cx="1774692" cy="394357"/>
      </dsp:txXfrm>
    </dsp:sp>
    <dsp:sp modelId="{2DBD3995-AD2E-C544-916E-57A3D9BF5232}">
      <dsp:nvSpPr>
        <dsp:cNvPr id="0" name=""/>
        <dsp:cNvSpPr/>
      </dsp:nvSpPr>
      <dsp:spPr>
        <a:xfrm>
          <a:off x="4900084" y="2282273"/>
          <a:ext cx="1774692" cy="23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00084" y="2282273"/>
        <a:ext cx="1774692" cy="2320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6DC78-376C-B64C-9407-A697C86784B2}">
      <dsp:nvSpPr>
        <dsp:cNvPr id="0" name=""/>
        <dsp:cNvSpPr/>
      </dsp:nvSpPr>
      <dsp:spPr>
        <a:xfrm>
          <a:off x="3946" y="681570"/>
          <a:ext cx="1971880" cy="231985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43032-71A2-3646-A778-ED49F63149B6}">
      <dsp:nvSpPr>
        <dsp:cNvPr id="0" name=""/>
        <dsp:cNvSpPr/>
      </dsp:nvSpPr>
      <dsp:spPr>
        <a:xfrm>
          <a:off x="116063" y="736034"/>
          <a:ext cx="1774692" cy="150790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9B291C-BBB8-B848-8BBE-845A8613AAC6}">
      <dsp:nvSpPr>
        <dsp:cNvPr id="0" name=""/>
        <dsp:cNvSpPr/>
      </dsp:nvSpPr>
      <dsp:spPr>
        <a:xfrm>
          <a:off x="151202" y="2501579"/>
          <a:ext cx="1774692" cy="3943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DFPBiaoKaiW5-ZhuIn"/>
              <a:ea typeface="DFPBiaoKaiW5-ZhuIn"/>
              <a:cs typeface="DFPBiaoKaiW5-ZhuIn"/>
            </a:rPr>
            <a:t>Legislative</a:t>
          </a:r>
          <a:endParaRPr lang="en-US" sz="900" kern="1200" dirty="0">
            <a:latin typeface="DFPBiaoKaiW5-ZhuIn"/>
            <a:ea typeface="DFPBiaoKaiW5-ZhuIn"/>
            <a:cs typeface="DFPBiaoKaiW5-ZhuIn"/>
          </a:endParaRPr>
        </a:p>
      </dsp:txBody>
      <dsp:txXfrm>
        <a:off x="151202" y="2501579"/>
        <a:ext cx="1774692" cy="394357"/>
      </dsp:txXfrm>
    </dsp:sp>
    <dsp:sp modelId="{0E0D2E6A-54D7-D74A-A537-3877D1267069}">
      <dsp:nvSpPr>
        <dsp:cNvPr id="0" name=""/>
        <dsp:cNvSpPr/>
      </dsp:nvSpPr>
      <dsp:spPr>
        <a:xfrm>
          <a:off x="102540" y="2282273"/>
          <a:ext cx="1774692" cy="23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02540" y="2282273"/>
        <a:ext cx="1774692" cy="232004"/>
      </dsp:txXfrm>
    </dsp:sp>
    <dsp:sp modelId="{8BC60420-CE17-A440-B431-E0AF08A4C03C}">
      <dsp:nvSpPr>
        <dsp:cNvPr id="0" name=""/>
        <dsp:cNvSpPr/>
      </dsp:nvSpPr>
      <dsp:spPr>
        <a:xfrm>
          <a:off x="2468717" y="628770"/>
          <a:ext cx="1971880" cy="231985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D9228-1C65-9F4A-86BC-0E3E5EDD92D7}">
      <dsp:nvSpPr>
        <dsp:cNvPr id="0" name=""/>
        <dsp:cNvSpPr/>
      </dsp:nvSpPr>
      <dsp:spPr>
        <a:xfrm>
          <a:off x="2501312" y="774365"/>
          <a:ext cx="1774692" cy="150790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F0AF7B-A3E1-5847-9DF4-FE3E2E33CE6E}">
      <dsp:nvSpPr>
        <dsp:cNvPr id="0" name=""/>
        <dsp:cNvSpPr/>
      </dsp:nvSpPr>
      <dsp:spPr>
        <a:xfrm>
          <a:off x="2480867" y="2463571"/>
          <a:ext cx="1774692" cy="3943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800" kern="1200" dirty="0" smtClean="0">
              <a:latin typeface="DFPBiaoKaiW5-ZhuIn"/>
              <a:ea typeface="DFPBiaoKaiW5-ZhuIn"/>
              <a:cs typeface="DFPBiaoKaiW5-ZhuIn"/>
            </a:rPr>
            <a:t>Executive</a:t>
          </a:r>
        </a:p>
      </dsp:txBody>
      <dsp:txXfrm>
        <a:off x="2480867" y="2463571"/>
        <a:ext cx="1774692" cy="394357"/>
      </dsp:txXfrm>
    </dsp:sp>
    <dsp:sp modelId="{70A9D7E3-5E99-4A49-958C-B558BD96620D}">
      <dsp:nvSpPr>
        <dsp:cNvPr id="0" name=""/>
        <dsp:cNvSpPr/>
      </dsp:nvSpPr>
      <dsp:spPr>
        <a:xfrm>
          <a:off x="2501312" y="2282273"/>
          <a:ext cx="1774692" cy="23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01312" y="2282273"/>
        <a:ext cx="1774692" cy="232004"/>
      </dsp:txXfrm>
    </dsp:sp>
    <dsp:sp modelId="{C5CAB856-E91D-D549-B65E-F77C42668240}">
      <dsp:nvSpPr>
        <dsp:cNvPr id="0" name=""/>
        <dsp:cNvSpPr/>
      </dsp:nvSpPr>
      <dsp:spPr>
        <a:xfrm>
          <a:off x="4801490" y="681570"/>
          <a:ext cx="1971880" cy="231985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E6999-69CC-6A43-BA0E-4B94A5546FDC}">
      <dsp:nvSpPr>
        <dsp:cNvPr id="0" name=""/>
        <dsp:cNvSpPr/>
      </dsp:nvSpPr>
      <dsp:spPr>
        <a:xfrm>
          <a:off x="4900084" y="774365"/>
          <a:ext cx="1774692" cy="150790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519EB-F38F-994D-B21C-5D8EAA055F6E}">
      <dsp:nvSpPr>
        <dsp:cNvPr id="0" name=""/>
        <dsp:cNvSpPr/>
      </dsp:nvSpPr>
      <dsp:spPr>
        <a:xfrm>
          <a:off x="4900084" y="2514278"/>
          <a:ext cx="1774692" cy="3943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DFPBiaoKaiW5-ZhuIn"/>
              <a:ea typeface="DFPBiaoKaiW5-ZhuIn"/>
              <a:cs typeface="DFPBiaoKaiW5-ZhuIn"/>
            </a:rPr>
            <a:t>Judicial</a:t>
          </a:r>
          <a:endParaRPr lang="en-US" sz="1800" kern="1200" dirty="0">
            <a:latin typeface="DFPBiaoKaiW5-ZhuIn"/>
            <a:ea typeface="DFPBiaoKaiW5-ZhuIn"/>
            <a:cs typeface="DFPBiaoKaiW5-ZhuIn"/>
          </a:endParaRPr>
        </a:p>
      </dsp:txBody>
      <dsp:txXfrm>
        <a:off x="4900084" y="2514278"/>
        <a:ext cx="1774692" cy="394357"/>
      </dsp:txXfrm>
    </dsp:sp>
    <dsp:sp modelId="{2DBD3995-AD2E-C544-916E-57A3D9BF5232}">
      <dsp:nvSpPr>
        <dsp:cNvPr id="0" name=""/>
        <dsp:cNvSpPr/>
      </dsp:nvSpPr>
      <dsp:spPr>
        <a:xfrm>
          <a:off x="4900084" y="2282273"/>
          <a:ext cx="1774692" cy="23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00084" y="2282273"/>
        <a:ext cx="1774692" cy="2320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6DC78-376C-B64C-9407-A697C86784B2}">
      <dsp:nvSpPr>
        <dsp:cNvPr id="0" name=""/>
        <dsp:cNvSpPr/>
      </dsp:nvSpPr>
      <dsp:spPr>
        <a:xfrm>
          <a:off x="4795" y="577720"/>
          <a:ext cx="1954106" cy="22989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43032-71A2-3646-A778-ED49F63149B6}">
      <dsp:nvSpPr>
        <dsp:cNvPr id="0" name=""/>
        <dsp:cNvSpPr/>
      </dsp:nvSpPr>
      <dsp:spPr>
        <a:xfrm>
          <a:off x="115901" y="527046"/>
          <a:ext cx="1758695" cy="170361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9B291C-BBB8-B848-8BBE-845A8613AAC6}">
      <dsp:nvSpPr>
        <dsp:cNvPr id="0" name=""/>
        <dsp:cNvSpPr/>
      </dsp:nvSpPr>
      <dsp:spPr>
        <a:xfrm>
          <a:off x="102500" y="2393908"/>
          <a:ext cx="1758695" cy="3908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DFPBiaoKaiW5-ZhuIn"/>
              <a:ea typeface="DFPBiaoKaiW5-ZhuIn"/>
              <a:cs typeface="DFPBiaoKaiW5-ZhuIn"/>
            </a:rPr>
            <a:t>副總統</a:t>
          </a:r>
          <a:endParaRPr lang="en-US" sz="1800" kern="1200" dirty="0">
            <a:latin typeface="DFPBiaoKaiW5-ZhuIn"/>
            <a:ea typeface="DFPBiaoKaiW5-ZhuIn"/>
            <a:cs typeface="DFPBiaoKaiW5-ZhuIn"/>
          </a:endParaRPr>
        </a:p>
      </dsp:txBody>
      <dsp:txXfrm>
        <a:off x="102500" y="2393908"/>
        <a:ext cx="1758695" cy="390802"/>
      </dsp:txXfrm>
    </dsp:sp>
    <dsp:sp modelId="{0E0D2E6A-54D7-D74A-A537-3877D1267069}">
      <dsp:nvSpPr>
        <dsp:cNvPr id="0" name=""/>
        <dsp:cNvSpPr/>
      </dsp:nvSpPr>
      <dsp:spPr>
        <a:xfrm>
          <a:off x="102500" y="2163995"/>
          <a:ext cx="1758695" cy="229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02500" y="2163995"/>
        <a:ext cx="1758695" cy="229913"/>
      </dsp:txXfrm>
    </dsp:sp>
    <dsp:sp modelId="{8BC60420-CE17-A440-B431-E0AF08A4C03C}">
      <dsp:nvSpPr>
        <dsp:cNvPr id="0" name=""/>
        <dsp:cNvSpPr/>
      </dsp:nvSpPr>
      <dsp:spPr>
        <a:xfrm>
          <a:off x="2477009" y="519052"/>
          <a:ext cx="1954106" cy="22989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D9228-1C65-9F4A-86BC-0E3E5EDD92D7}">
      <dsp:nvSpPr>
        <dsp:cNvPr id="0" name=""/>
        <dsp:cNvSpPr/>
      </dsp:nvSpPr>
      <dsp:spPr>
        <a:xfrm>
          <a:off x="2511843" y="495395"/>
          <a:ext cx="1758695" cy="1576190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F0AF7B-A3E1-5847-9DF4-FE3E2E33CE6E}">
      <dsp:nvSpPr>
        <dsp:cNvPr id="0" name=""/>
        <dsp:cNvSpPr/>
      </dsp:nvSpPr>
      <dsp:spPr>
        <a:xfrm>
          <a:off x="2489050" y="2337314"/>
          <a:ext cx="1758695" cy="3908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DFPBiaoKaiW5-ZhuIn"/>
              <a:ea typeface="DFPBiaoKaiW5-ZhuIn"/>
              <a:cs typeface="DFPBiaoKaiW5-ZhuIn"/>
            </a:rPr>
            <a:t>總統</a:t>
          </a:r>
          <a:endParaRPr lang="en-US" sz="1800" kern="1200" dirty="0">
            <a:latin typeface="DFPBiaoKaiW5-ZhuIn"/>
            <a:ea typeface="DFPBiaoKaiW5-ZhuIn"/>
            <a:cs typeface="DFPBiaoKaiW5-ZhuIn"/>
          </a:endParaRPr>
        </a:p>
      </dsp:txBody>
      <dsp:txXfrm>
        <a:off x="2489050" y="2337314"/>
        <a:ext cx="1758695" cy="390802"/>
      </dsp:txXfrm>
    </dsp:sp>
    <dsp:sp modelId="{70A9D7E3-5E99-4A49-958C-B558BD96620D}">
      <dsp:nvSpPr>
        <dsp:cNvPr id="0" name=""/>
        <dsp:cNvSpPr/>
      </dsp:nvSpPr>
      <dsp:spPr>
        <a:xfrm>
          <a:off x="2509310" y="2157650"/>
          <a:ext cx="1758695" cy="229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09310" y="2157650"/>
        <a:ext cx="1758695" cy="229913"/>
      </dsp:txXfrm>
    </dsp:sp>
    <dsp:sp modelId="{C5CAB856-E91D-D549-B65E-F77C42668240}">
      <dsp:nvSpPr>
        <dsp:cNvPr id="0" name=""/>
        <dsp:cNvSpPr/>
      </dsp:nvSpPr>
      <dsp:spPr>
        <a:xfrm>
          <a:off x="4818415" y="595921"/>
          <a:ext cx="1954106" cy="22989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E6999-69CC-6A43-BA0E-4B94A5546FDC}">
      <dsp:nvSpPr>
        <dsp:cNvPr id="0" name=""/>
        <dsp:cNvSpPr/>
      </dsp:nvSpPr>
      <dsp:spPr>
        <a:xfrm>
          <a:off x="4916120" y="546830"/>
          <a:ext cx="1758695" cy="1776413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519EB-F38F-994D-B21C-5D8EAA055F6E}">
      <dsp:nvSpPr>
        <dsp:cNvPr id="0" name=""/>
        <dsp:cNvSpPr/>
      </dsp:nvSpPr>
      <dsp:spPr>
        <a:xfrm>
          <a:off x="4916120" y="2412109"/>
          <a:ext cx="1758695" cy="3908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DFPBiaoKaiW5-ZhuIn"/>
              <a:ea typeface="DFPBiaoKaiW5-ZhuIn"/>
              <a:cs typeface="DFPBiaoKaiW5-ZhuIn"/>
            </a:rPr>
            <a:t>州</a:t>
          </a:r>
          <a:r>
            <a:rPr lang="zh-TW" altLang="en-US" sz="1800" kern="1200" dirty="0" smtClean="0">
              <a:latin typeface="DFPBiaoKaiW5-PoIn1"/>
              <a:ea typeface="DFPBiaoKaiW5-PoIn1"/>
              <a:cs typeface="DFPBiaoKaiW5-PoIn1"/>
            </a:rPr>
            <a:t>長</a:t>
          </a:r>
          <a:endParaRPr lang="en-US" sz="1800" kern="1200" dirty="0">
            <a:latin typeface="DFPBiaoKaiW5-PoIn1"/>
            <a:ea typeface="DFPBiaoKaiW5-PoIn1"/>
            <a:cs typeface="DFPBiaoKaiW5-PoIn1"/>
          </a:endParaRPr>
        </a:p>
      </dsp:txBody>
      <dsp:txXfrm>
        <a:off x="4916120" y="2412109"/>
        <a:ext cx="1758695" cy="390802"/>
      </dsp:txXfrm>
    </dsp:sp>
    <dsp:sp modelId="{2DBD3995-AD2E-C544-916E-57A3D9BF5232}">
      <dsp:nvSpPr>
        <dsp:cNvPr id="0" name=""/>
        <dsp:cNvSpPr/>
      </dsp:nvSpPr>
      <dsp:spPr>
        <a:xfrm>
          <a:off x="4916120" y="2182196"/>
          <a:ext cx="1758695" cy="229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16120" y="2182196"/>
        <a:ext cx="1758695" cy="22991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D7C35-4156-2245-A01A-6D5B2836CA96}">
      <dsp:nvSpPr>
        <dsp:cNvPr id="0" name=""/>
        <dsp:cNvSpPr/>
      </dsp:nvSpPr>
      <dsp:spPr>
        <a:xfrm>
          <a:off x="5301082" y="2655126"/>
          <a:ext cx="910764" cy="433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377"/>
              </a:lnTo>
              <a:lnTo>
                <a:pt x="910764" y="295377"/>
              </a:lnTo>
              <a:lnTo>
                <a:pt x="910764" y="43344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C09CD-FEBD-C54A-9EF7-289471D4BCED}">
      <dsp:nvSpPr>
        <dsp:cNvPr id="0" name=""/>
        <dsp:cNvSpPr/>
      </dsp:nvSpPr>
      <dsp:spPr>
        <a:xfrm>
          <a:off x="4390318" y="2655126"/>
          <a:ext cx="910764" cy="433441"/>
        </a:xfrm>
        <a:custGeom>
          <a:avLst/>
          <a:gdLst/>
          <a:ahLst/>
          <a:cxnLst/>
          <a:rect l="0" t="0" r="0" b="0"/>
          <a:pathLst>
            <a:path>
              <a:moveTo>
                <a:pt x="910764" y="0"/>
              </a:moveTo>
              <a:lnTo>
                <a:pt x="910764" y="295377"/>
              </a:lnTo>
              <a:lnTo>
                <a:pt x="0" y="295377"/>
              </a:lnTo>
              <a:lnTo>
                <a:pt x="0" y="43344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99EDE-6E9B-1641-8346-14E6B3B6DE6D}">
      <dsp:nvSpPr>
        <dsp:cNvPr id="0" name=""/>
        <dsp:cNvSpPr/>
      </dsp:nvSpPr>
      <dsp:spPr>
        <a:xfrm>
          <a:off x="3479553" y="1275318"/>
          <a:ext cx="1821529" cy="433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377"/>
              </a:lnTo>
              <a:lnTo>
                <a:pt x="1821529" y="295377"/>
              </a:lnTo>
              <a:lnTo>
                <a:pt x="1821529" y="43344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9358E8-955E-1F4E-8EEE-8D196D4BE681}">
      <dsp:nvSpPr>
        <dsp:cNvPr id="0" name=""/>
        <dsp:cNvSpPr/>
      </dsp:nvSpPr>
      <dsp:spPr>
        <a:xfrm>
          <a:off x="1658023" y="2655126"/>
          <a:ext cx="910764" cy="433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377"/>
              </a:lnTo>
              <a:lnTo>
                <a:pt x="910764" y="295377"/>
              </a:lnTo>
              <a:lnTo>
                <a:pt x="910764" y="43344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C49564-C4D8-FE45-A5A9-17689D7A5488}">
      <dsp:nvSpPr>
        <dsp:cNvPr id="0" name=""/>
        <dsp:cNvSpPr/>
      </dsp:nvSpPr>
      <dsp:spPr>
        <a:xfrm>
          <a:off x="747258" y="2655126"/>
          <a:ext cx="910764" cy="433441"/>
        </a:xfrm>
        <a:custGeom>
          <a:avLst/>
          <a:gdLst/>
          <a:ahLst/>
          <a:cxnLst/>
          <a:rect l="0" t="0" r="0" b="0"/>
          <a:pathLst>
            <a:path>
              <a:moveTo>
                <a:pt x="910764" y="0"/>
              </a:moveTo>
              <a:lnTo>
                <a:pt x="910764" y="295377"/>
              </a:lnTo>
              <a:lnTo>
                <a:pt x="0" y="295377"/>
              </a:lnTo>
              <a:lnTo>
                <a:pt x="0" y="43344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26FE56-9660-E244-9CFE-3C2A827E44D1}">
      <dsp:nvSpPr>
        <dsp:cNvPr id="0" name=""/>
        <dsp:cNvSpPr/>
      </dsp:nvSpPr>
      <dsp:spPr>
        <a:xfrm>
          <a:off x="1658023" y="1275318"/>
          <a:ext cx="1821529" cy="433441"/>
        </a:xfrm>
        <a:custGeom>
          <a:avLst/>
          <a:gdLst/>
          <a:ahLst/>
          <a:cxnLst/>
          <a:rect l="0" t="0" r="0" b="0"/>
          <a:pathLst>
            <a:path>
              <a:moveTo>
                <a:pt x="1821529" y="0"/>
              </a:moveTo>
              <a:lnTo>
                <a:pt x="1821529" y="295377"/>
              </a:lnTo>
              <a:lnTo>
                <a:pt x="0" y="295377"/>
              </a:lnTo>
              <a:lnTo>
                <a:pt x="0" y="43344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6F4D57-4EA8-B744-A034-947381FF2FB0}">
      <dsp:nvSpPr>
        <dsp:cNvPr id="0" name=""/>
        <dsp:cNvSpPr/>
      </dsp:nvSpPr>
      <dsp:spPr>
        <a:xfrm>
          <a:off x="2734381" y="328950"/>
          <a:ext cx="1490342" cy="946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B586E9-1E06-5B42-ADF2-E4F8DB43FE5E}">
      <dsp:nvSpPr>
        <dsp:cNvPr id="0" name=""/>
        <dsp:cNvSpPr/>
      </dsp:nvSpPr>
      <dsp:spPr>
        <a:xfrm>
          <a:off x="2899975" y="486264"/>
          <a:ext cx="1490342" cy="946367"/>
        </a:xfrm>
        <a:prstGeom prst="roundRect">
          <a:avLst>
            <a:gd name="adj" fmla="val 10000"/>
          </a:avLst>
        </a:prstGeom>
        <a:solidFill>
          <a:schemeClr val="accent6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2800" kern="1200" dirty="0" smtClean="0">
            <a:latin typeface="DFPBiaoKaiW5-ZhuIn"/>
            <a:ea typeface="DFPBiaoKaiW5-ZhuIn"/>
            <a:cs typeface="DFPBiaoKaiW5-ZhuIn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DFPBiaoKaiW5-ZhuIn"/>
              <a:ea typeface="DFPBiaoKaiW5-ZhuIn"/>
              <a:cs typeface="DFPBiaoKaiW5-ZhuIn"/>
            </a:rPr>
            <a:t>國會</a:t>
          </a:r>
          <a:r>
            <a:rPr lang="en-US" altLang="zh-TW" sz="2800" kern="1200" dirty="0" smtClean="0">
              <a:latin typeface="DFPBiaoKaiW5-ZhuIn"/>
              <a:ea typeface="DFPBiaoKaiW5-ZhuIn"/>
              <a:cs typeface="DFPBiaoKaiW5-ZhuIn"/>
            </a:rPr>
            <a:t> </a:t>
          </a:r>
          <a:r>
            <a:rPr lang="en-US" altLang="zh-TW" sz="1400" kern="1200" dirty="0" smtClean="0">
              <a:latin typeface="DFPBiaoKaiW5-ZhuIn"/>
              <a:ea typeface="DFPBiaoKaiW5-ZhuIn"/>
              <a:cs typeface="DFPBiaoKaiW5-ZhuIn"/>
            </a:rPr>
            <a:t>congress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kern="1200" dirty="0" smtClean="0">
            <a:latin typeface="DFPBiaoKaiW5-ZhuIn"/>
            <a:ea typeface="DFPBiaoKaiW5-ZhuIn"/>
            <a:cs typeface="DFPBiaoKaiW5-ZhuIn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latin typeface="DFPBiaoKaiW5-ZhuIn"/>
            <a:ea typeface="DFPBiaoKaiW5-ZhuIn"/>
            <a:cs typeface="DFPBiaoKaiW5-ZhuIn"/>
          </a:endParaRPr>
        </a:p>
      </dsp:txBody>
      <dsp:txXfrm>
        <a:off x="2927693" y="513982"/>
        <a:ext cx="1434906" cy="890931"/>
      </dsp:txXfrm>
    </dsp:sp>
    <dsp:sp modelId="{9FA9DEBA-A83C-F04D-90F6-34CD13DF3B5A}">
      <dsp:nvSpPr>
        <dsp:cNvPr id="0" name=""/>
        <dsp:cNvSpPr/>
      </dsp:nvSpPr>
      <dsp:spPr>
        <a:xfrm>
          <a:off x="912852" y="1708759"/>
          <a:ext cx="1490342" cy="946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0B8C5E-6FC5-8347-984B-9334E20F16AE}">
      <dsp:nvSpPr>
        <dsp:cNvPr id="0" name=""/>
        <dsp:cNvSpPr/>
      </dsp:nvSpPr>
      <dsp:spPr>
        <a:xfrm>
          <a:off x="1078445" y="1866073"/>
          <a:ext cx="1490342" cy="94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參議院</a:t>
          </a:r>
          <a:r>
            <a:rPr lang="en-US" altLang="zh-TW" sz="2000" kern="1200" dirty="0" smtClean="0">
              <a:latin typeface="DFPBiaoKaiW5-ZhuIn"/>
              <a:ea typeface="DFPBiaoKaiW5-ZhuIn"/>
              <a:cs typeface="DFPBiaoKaiW5-ZhuIn"/>
            </a:rPr>
            <a:t>   </a:t>
          </a:r>
          <a:r>
            <a:rPr lang="en-US" altLang="zh-TW" sz="1400" kern="1200" dirty="0" smtClean="0">
              <a:latin typeface="DFPBiaoKaiW5-ZhuIn"/>
              <a:ea typeface="DFPBiaoKaiW5-ZhuIn"/>
              <a:cs typeface="DFPBiaoKaiW5-ZhuIn"/>
            </a:rPr>
            <a:t>Senate</a:t>
          </a:r>
          <a:endParaRPr lang="en-US" sz="1400" kern="1200" dirty="0">
            <a:latin typeface="DFPBiaoKaiW5-ZhuIn"/>
            <a:ea typeface="DFPBiaoKaiW5-ZhuIn"/>
            <a:cs typeface="DFPBiaoKaiW5-ZhuIn"/>
          </a:endParaRPr>
        </a:p>
      </dsp:txBody>
      <dsp:txXfrm>
        <a:off x="1106163" y="1893791"/>
        <a:ext cx="1434906" cy="890931"/>
      </dsp:txXfrm>
    </dsp:sp>
    <dsp:sp modelId="{881A17FC-3968-FF49-94BD-B28CAF1BE3C6}">
      <dsp:nvSpPr>
        <dsp:cNvPr id="0" name=""/>
        <dsp:cNvSpPr/>
      </dsp:nvSpPr>
      <dsp:spPr>
        <a:xfrm>
          <a:off x="2087" y="3088568"/>
          <a:ext cx="1490342" cy="946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DBA05E-F4CB-3B47-BC59-B0DBAD356C37}">
      <dsp:nvSpPr>
        <dsp:cNvPr id="0" name=""/>
        <dsp:cNvSpPr/>
      </dsp:nvSpPr>
      <dsp:spPr>
        <a:xfrm>
          <a:off x="167680" y="3245881"/>
          <a:ext cx="1490342" cy="94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400" kern="1200" dirty="0" smtClean="0"/>
            <a:t>100</a:t>
          </a:r>
          <a:r>
            <a:rPr lang="zh-TW" altLang="en-US" sz="1400" kern="1200" dirty="0" smtClean="0">
              <a:latin typeface="DFPBiaoKaiW5-ZhuIn"/>
              <a:ea typeface="DFPBiaoKaiW5-ZhuIn"/>
              <a:cs typeface="DFPBiaoKaiW5-ZhuIn"/>
            </a:rPr>
            <a:t>參議員 </a:t>
          </a:r>
          <a:endParaRPr lang="en-US" sz="1400" kern="1200" dirty="0">
            <a:latin typeface="DFPBiaoKaiW5-ZhuIn"/>
            <a:ea typeface="DFPBiaoKaiW5-ZhuIn"/>
            <a:cs typeface="DFPBiaoKaiW5-ZhuIn"/>
          </a:endParaRPr>
        </a:p>
      </dsp:txBody>
      <dsp:txXfrm>
        <a:off x="195398" y="3273599"/>
        <a:ext cx="1434906" cy="890931"/>
      </dsp:txXfrm>
    </dsp:sp>
    <dsp:sp modelId="{B7265BAC-E62A-1E49-8CAB-EA2BC682E568}">
      <dsp:nvSpPr>
        <dsp:cNvPr id="0" name=""/>
        <dsp:cNvSpPr/>
      </dsp:nvSpPr>
      <dsp:spPr>
        <a:xfrm>
          <a:off x="1823617" y="3088568"/>
          <a:ext cx="1490342" cy="946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F635BF-BFDB-7642-9616-7CA65B801F3A}">
      <dsp:nvSpPr>
        <dsp:cNvPr id="0" name=""/>
        <dsp:cNvSpPr/>
      </dsp:nvSpPr>
      <dsp:spPr>
        <a:xfrm>
          <a:off x="1989210" y="3245881"/>
          <a:ext cx="1490342" cy="94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DFPBiaoKaiW5-ZhuIn"/>
              <a:ea typeface="DFPBiaoKaiW5-ZhuIn"/>
              <a:cs typeface="DFPBiaoKaiW5-ZhuIn"/>
            </a:rPr>
            <a:t>每一州由兩個參議員</a:t>
          </a:r>
          <a:endParaRPr lang="en-US" sz="1800" kern="1200" dirty="0">
            <a:latin typeface="DFPBiaoKaiW5-ZhuIn"/>
            <a:ea typeface="DFPBiaoKaiW5-ZhuIn"/>
            <a:cs typeface="DFPBiaoKaiW5-ZhuIn"/>
          </a:endParaRPr>
        </a:p>
      </dsp:txBody>
      <dsp:txXfrm>
        <a:off x="2016928" y="3273599"/>
        <a:ext cx="1434906" cy="890931"/>
      </dsp:txXfrm>
    </dsp:sp>
    <dsp:sp modelId="{4C118FD3-56F1-E24B-AF13-4E900F5271E4}">
      <dsp:nvSpPr>
        <dsp:cNvPr id="0" name=""/>
        <dsp:cNvSpPr/>
      </dsp:nvSpPr>
      <dsp:spPr>
        <a:xfrm>
          <a:off x="4555911" y="1708759"/>
          <a:ext cx="1490342" cy="946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3C9C2C-8EE6-6040-81D5-CC229D414880}">
      <dsp:nvSpPr>
        <dsp:cNvPr id="0" name=""/>
        <dsp:cNvSpPr/>
      </dsp:nvSpPr>
      <dsp:spPr>
        <a:xfrm>
          <a:off x="4721505" y="1866073"/>
          <a:ext cx="1490342" cy="94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眾議院</a:t>
          </a:r>
          <a:r>
            <a:rPr lang="en-US" altLang="zh-TW" sz="2000" kern="1200" dirty="0" smtClean="0">
              <a:latin typeface="DFPBiaoKaiW5-ZhuIn"/>
              <a:ea typeface="DFPBiaoKaiW5-ZhuIn"/>
              <a:cs typeface="DFPBiaoKaiW5-ZhuIn"/>
            </a:rPr>
            <a:t>  </a:t>
          </a:r>
          <a:r>
            <a:rPr lang="en-US" altLang="zh-TW" sz="1600" kern="1200" dirty="0" smtClean="0">
              <a:latin typeface="DFPBiaoKaiW5-ZhuIn"/>
              <a:ea typeface="DFPBiaoKaiW5-ZhuIn"/>
              <a:cs typeface="DFPBiaoKaiW5-ZhuIn"/>
            </a:rPr>
            <a:t>House of representatives</a:t>
          </a:r>
          <a:endParaRPr lang="en-US" sz="1600" kern="1200" dirty="0">
            <a:latin typeface="DFPBiaoKaiW5-ZhuIn"/>
            <a:ea typeface="DFPBiaoKaiW5-ZhuIn"/>
            <a:cs typeface="DFPBiaoKaiW5-ZhuIn"/>
          </a:endParaRPr>
        </a:p>
      </dsp:txBody>
      <dsp:txXfrm>
        <a:off x="4749223" y="1893791"/>
        <a:ext cx="1434906" cy="890931"/>
      </dsp:txXfrm>
    </dsp:sp>
    <dsp:sp modelId="{123984B2-18DB-9349-9AEA-E94B372DEFDA}">
      <dsp:nvSpPr>
        <dsp:cNvPr id="0" name=""/>
        <dsp:cNvSpPr/>
      </dsp:nvSpPr>
      <dsp:spPr>
        <a:xfrm>
          <a:off x="3645146" y="3088568"/>
          <a:ext cx="1490342" cy="946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D2F48A-1817-234B-A540-A3B6EF722E86}">
      <dsp:nvSpPr>
        <dsp:cNvPr id="0" name=""/>
        <dsp:cNvSpPr/>
      </dsp:nvSpPr>
      <dsp:spPr>
        <a:xfrm>
          <a:off x="3810740" y="3245881"/>
          <a:ext cx="1490342" cy="94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800" kern="1200" dirty="0" smtClean="0"/>
            <a:t>435</a:t>
          </a:r>
          <a:r>
            <a:rPr lang="zh-TW" altLang="en-US" sz="1400" kern="1200" dirty="0" smtClean="0">
              <a:latin typeface="DFPBiaoKaiW5-ZhuIn"/>
              <a:ea typeface="DFPBiaoKaiW5-ZhuIn"/>
              <a:cs typeface="DFPBiaoKaiW5-ZhuIn"/>
            </a:rPr>
            <a:t>眾議員</a:t>
          </a:r>
          <a:endParaRPr lang="en-US" sz="1400" kern="1200" dirty="0">
            <a:latin typeface="DFPBiaoKaiW5-ZhuIn"/>
            <a:ea typeface="DFPBiaoKaiW5-ZhuIn"/>
            <a:cs typeface="DFPBiaoKaiW5-ZhuIn"/>
          </a:endParaRPr>
        </a:p>
      </dsp:txBody>
      <dsp:txXfrm>
        <a:off x="3838458" y="3273599"/>
        <a:ext cx="1434906" cy="890931"/>
      </dsp:txXfrm>
    </dsp:sp>
    <dsp:sp modelId="{9342C99A-AC8D-5548-AF96-CC7B9559A0B9}">
      <dsp:nvSpPr>
        <dsp:cNvPr id="0" name=""/>
        <dsp:cNvSpPr/>
      </dsp:nvSpPr>
      <dsp:spPr>
        <a:xfrm>
          <a:off x="5466676" y="3088568"/>
          <a:ext cx="1490342" cy="946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A705B0-7975-4046-95B4-1381E63A9FE2}">
      <dsp:nvSpPr>
        <dsp:cNvPr id="0" name=""/>
        <dsp:cNvSpPr/>
      </dsp:nvSpPr>
      <dsp:spPr>
        <a:xfrm>
          <a:off x="5632270" y="3245881"/>
          <a:ext cx="1490342" cy="94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DFPBiaoKaiW5-ZhuIn"/>
              <a:ea typeface="DFPBiaoKaiW5-ZhuIn"/>
              <a:cs typeface="DFPBiaoKaiW5-ZhuIn"/>
            </a:rPr>
            <a:t>根據每州的人口</a:t>
          </a:r>
          <a:endParaRPr lang="en-US" sz="1800" kern="1200" dirty="0">
            <a:latin typeface="DFPBiaoKaiW5-ZhuIn"/>
            <a:ea typeface="DFPBiaoKaiW5-ZhuIn"/>
            <a:cs typeface="DFPBiaoKaiW5-ZhuIn"/>
          </a:endParaRPr>
        </a:p>
      </dsp:txBody>
      <dsp:txXfrm>
        <a:off x="5659988" y="3273599"/>
        <a:ext cx="1434906" cy="8909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13E53A-CF1D-604C-B6E7-41FB40C90E9C}">
      <dsp:nvSpPr>
        <dsp:cNvPr id="0" name=""/>
        <dsp:cNvSpPr/>
      </dsp:nvSpPr>
      <dsp:spPr>
        <a:xfrm>
          <a:off x="7045817" y="2341422"/>
          <a:ext cx="91440" cy="513002"/>
        </a:xfrm>
        <a:custGeom>
          <a:avLst/>
          <a:gdLst/>
          <a:ahLst/>
          <a:cxnLst/>
          <a:rect l="0" t="0" r="0" b="0"/>
          <a:pathLst>
            <a:path>
              <a:moveTo>
                <a:pt x="86369" y="0"/>
              </a:moveTo>
              <a:lnTo>
                <a:pt x="86369" y="450490"/>
              </a:lnTo>
              <a:lnTo>
                <a:pt x="45720" y="450490"/>
              </a:lnTo>
              <a:lnTo>
                <a:pt x="45720" y="51300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7BB11-CB97-6340-9153-4ECE1ECD00BD}">
      <dsp:nvSpPr>
        <dsp:cNvPr id="0" name=""/>
        <dsp:cNvSpPr/>
      </dsp:nvSpPr>
      <dsp:spPr>
        <a:xfrm>
          <a:off x="4322717" y="1020600"/>
          <a:ext cx="2809469" cy="621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860"/>
              </a:lnTo>
              <a:lnTo>
                <a:pt x="2809469" y="558860"/>
              </a:lnTo>
              <a:lnTo>
                <a:pt x="2809469" y="62137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3D8928-D462-3F46-8298-B19FFA413DC6}">
      <dsp:nvSpPr>
        <dsp:cNvPr id="0" name=""/>
        <dsp:cNvSpPr/>
      </dsp:nvSpPr>
      <dsp:spPr>
        <a:xfrm>
          <a:off x="4167495" y="2388393"/>
          <a:ext cx="1048258" cy="1555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2549"/>
              </a:lnTo>
              <a:lnTo>
                <a:pt x="1048258" y="1492549"/>
              </a:lnTo>
              <a:lnTo>
                <a:pt x="1048258" y="155506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62A5F-5C94-704D-A9FD-522F34A2063C}">
      <dsp:nvSpPr>
        <dsp:cNvPr id="0" name=""/>
        <dsp:cNvSpPr/>
      </dsp:nvSpPr>
      <dsp:spPr>
        <a:xfrm>
          <a:off x="3123487" y="2388393"/>
          <a:ext cx="1044007" cy="1608083"/>
        </a:xfrm>
        <a:custGeom>
          <a:avLst/>
          <a:gdLst/>
          <a:ahLst/>
          <a:cxnLst/>
          <a:rect l="0" t="0" r="0" b="0"/>
          <a:pathLst>
            <a:path>
              <a:moveTo>
                <a:pt x="1044007" y="0"/>
              </a:moveTo>
              <a:lnTo>
                <a:pt x="1044007" y="1545571"/>
              </a:lnTo>
              <a:lnTo>
                <a:pt x="0" y="1545571"/>
              </a:lnTo>
              <a:lnTo>
                <a:pt x="0" y="160808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6FA835-E067-5145-A722-960E5B9BB19D}">
      <dsp:nvSpPr>
        <dsp:cNvPr id="0" name=""/>
        <dsp:cNvSpPr/>
      </dsp:nvSpPr>
      <dsp:spPr>
        <a:xfrm>
          <a:off x="4167495" y="1020600"/>
          <a:ext cx="155221" cy="639201"/>
        </a:xfrm>
        <a:custGeom>
          <a:avLst/>
          <a:gdLst/>
          <a:ahLst/>
          <a:cxnLst/>
          <a:rect l="0" t="0" r="0" b="0"/>
          <a:pathLst>
            <a:path>
              <a:moveTo>
                <a:pt x="155221" y="0"/>
              </a:moveTo>
              <a:lnTo>
                <a:pt x="155221" y="576689"/>
              </a:lnTo>
              <a:lnTo>
                <a:pt x="0" y="576689"/>
              </a:lnTo>
              <a:lnTo>
                <a:pt x="0" y="63920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08B37-9BCB-D748-9FD7-B3AF2A77D16C}">
      <dsp:nvSpPr>
        <dsp:cNvPr id="0" name=""/>
        <dsp:cNvSpPr/>
      </dsp:nvSpPr>
      <dsp:spPr>
        <a:xfrm>
          <a:off x="1375758" y="2283369"/>
          <a:ext cx="872242" cy="454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309"/>
              </a:lnTo>
              <a:lnTo>
                <a:pt x="872242" y="392309"/>
              </a:lnTo>
              <a:lnTo>
                <a:pt x="872242" y="45482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1D3D9-6B6D-E649-9920-9A0417B0EFF1}">
      <dsp:nvSpPr>
        <dsp:cNvPr id="0" name=""/>
        <dsp:cNvSpPr/>
      </dsp:nvSpPr>
      <dsp:spPr>
        <a:xfrm>
          <a:off x="604065" y="2283369"/>
          <a:ext cx="771693" cy="476233"/>
        </a:xfrm>
        <a:custGeom>
          <a:avLst/>
          <a:gdLst/>
          <a:ahLst/>
          <a:cxnLst/>
          <a:rect l="0" t="0" r="0" b="0"/>
          <a:pathLst>
            <a:path>
              <a:moveTo>
                <a:pt x="771693" y="0"/>
              </a:moveTo>
              <a:lnTo>
                <a:pt x="771693" y="413721"/>
              </a:lnTo>
              <a:lnTo>
                <a:pt x="0" y="413721"/>
              </a:lnTo>
              <a:lnTo>
                <a:pt x="0" y="47623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2A168-7AA2-A941-8D6B-093CE1B65BE6}">
      <dsp:nvSpPr>
        <dsp:cNvPr id="0" name=""/>
        <dsp:cNvSpPr/>
      </dsp:nvSpPr>
      <dsp:spPr>
        <a:xfrm>
          <a:off x="1375758" y="1020600"/>
          <a:ext cx="2946958" cy="628506"/>
        </a:xfrm>
        <a:custGeom>
          <a:avLst/>
          <a:gdLst/>
          <a:ahLst/>
          <a:cxnLst/>
          <a:rect l="0" t="0" r="0" b="0"/>
          <a:pathLst>
            <a:path>
              <a:moveTo>
                <a:pt x="2946958" y="0"/>
              </a:moveTo>
              <a:lnTo>
                <a:pt x="2946958" y="565994"/>
              </a:lnTo>
              <a:lnTo>
                <a:pt x="0" y="565994"/>
              </a:lnTo>
              <a:lnTo>
                <a:pt x="0" y="62850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A9E5C-CDF8-E84B-B0A7-8FEA532558CB}">
      <dsp:nvSpPr>
        <dsp:cNvPr id="0" name=""/>
        <dsp:cNvSpPr/>
      </dsp:nvSpPr>
      <dsp:spPr>
        <a:xfrm>
          <a:off x="3209203" y="431650"/>
          <a:ext cx="2227027" cy="5889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718D35-568A-5548-BE98-67F570C3CC3E}">
      <dsp:nvSpPr>
        <dsp:cNvPr id="0" name=""/>
        <dsp:cNvSpPr/>
      </dsp:nvSpPr>
      <dsp:spPr>
        <a:xfrm>
          <a:off x="3284180" y="502878"/>
          <a:ext cx="2227027" cy="5889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DFPBiaoKaiW5-ZhuIn"/>
              <a:ea typeface="DFPBiaoKaiW5-ZhuIn"/>
              <a:cs typeface="DFPBiaoKaiW5-ZhuIn"/>
            </a:rPr>
            <a:t>美國政府</a:t>
          </a:r>
          <a:endParaRPr lang="en-US" sz="2400" kern="1200" dirty="0"/>
        </a:p>
      </dsp:txBody>
      <dsp:txXfrm>
        <a:off x="3301430" y="520128"/>
        <a:ext cx="2192527" cy="554450"/>
      </dsp:txXfrm>
    </dsp:sp>
    <dsp:sp modelId="{482C52F8-C667-B642-AB8D-3FA724C03E52}">
      <dsp:nvSpPr>
        <dsp:cNvPr id="0" name=""/>
        <dsp:cNvSpPr/>
      </dsp:nvSpPr>
      <dsp:spPr>
        <a:xfrm>
          <a:off x="535977" y="1649106"/>
          <a:ext cx="1679562" cy="634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C637DC-7944-CF44-ADDE-06ED5329C912}">
      <dsp:nvSpPr>
        <dsp:cNvPr id="0" name=""/>
        <dsp:cNvSpPr/>
      </dsp:nvSpPr>
      <dsp:spPr>
        <a:xfrm>
          <a:off x="610954" y="1720334"/>
          <a:ext cx="1679562" cy="634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DFPBiaoKaiW5-ZhuIn"/>
              <a:ea typeface="DFPBiaoKaiW5-ZhuIn"/>
              <a:cs typeface="DFPBiaoKaiW5-ZhuIn"/>
            </a:rPr>
            <a:t>聯邦</a:t>
          </a:r>
          <a:endParaRPr lang="en-US" altLang="zh-TW" sz="2400" kern="1200" dirty="0" smtClean="0">
            <a:latin typeface="DFPBiaoKaiW5-ZhuIn"/>
            <a:ea typeface="DFPBiaoKaiW5-ZhuIn"/>
            <a:cs typeface="DFPBiaoKaiW5-ZhuIn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400" kern="1200" dirty="0" smtClean="0"/>
            <a:t>federal</a:t>
          </a:r>
          <a:endParaRPr lang="en-US" sz="1400" kern="1200" dirty="0"/>
        </a:p>
      </dsp:txBody>
      <dsp:txXfrm>
        <a:off x="629531" y="1738911"/>
        <a:ext cx="1642408" cy="597109"/>
      </dsp:txXfrm>
    </dsp:sp>
    <dsp:sp modelId="{726BCDC3-2299-6541-8701-31BBB03B6E10}">
      <dsp:nvSpPr>
        <dsp:cNvPr id="0" name=""/>
        <dsp:cNvSpPr/>
      </dsp:nvSpPr>
      <dsp:spPr>
        <a:xfrm>
          <a:off x="-74976" y="2759603"/>
          <a:ext cx="1358085" cy="6751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804488-6917-564C-B407-7E9CF558622E}">
      <dsp:nvSpPr>
        <dsp:cNvPr id="0" name=""/>
        <dsp:cNvSpPr/>
      </dsp:nvSpPr>
      <dsp:spPr>
        <a:xfrm>
          <a:off x="0" y="2830831"/>
          <a:ext cx="1358085" cy="6751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眾議院 </a:t>
          </a:r>
          <a:r>
            <a:rPr lang="en-US" altLang="zh-TW" sz="1200" kern="1200" dirty="0" smtClean="0"/>
            <a:t>House of representatives</a:t>
          </a:r>
          <a:endParaRPr lang="en-US" sz="1200" kern="1200" dirty="0"/>
        </a:p>
      </dsp:txBody>
      <dsp:txXfrm>
        <a:off x="19775" y="2850606"/>
        <a:ext cx="1318535" cy="635629"/>
      </dsp:txXfrm>
    </dsp:sp>
    <dsp:sp modelId="{48A0E05F-CD0B-E04F-B7C9-ABD6374D03A0}">
      <dsp:nvSpPr>
        <dsp:cNvPr id="0" name=""/>
        <dsp:cNvSpPr/>
      </dsp:nvSpPr>
      <dsp:spPr>
        <a:xfrm>
          <a:off x="1570524" y="2738191"/>
          <a:ext cx="1354954" cy="697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3FC68C-CB7A-6D44-B00F-88944FCAFEA2}">
      <dsp:nvSpPr>
        <dsp:cNvPr id="0" name=""/>
        <dsp:cNvSpPr/>
      </dsp:nvSpPr>
      <dsp:spPr>
        <a:xfrm>
          <a:off x="1645501" y="2809419"/>
          <a:ext cx="1354954" cy="6977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參議院</a:t>
          </a:r>
          <a:r>
            <a:rPr lang="en-US" sz="1400" kern="1200" dirty="0" smtClean="0"/>
            <a:t>Senate</a:t>
          </a:r>
          <a:endParaRPr lang="en-US" sz="1400" kern="1200" dirty="0"/>
        </a:p>
      </dsp:txBody>
      <dsp:txXfrm>
        <a:off x="1665936" y="2829854"/>
        <a:ext cx="1314084" cy="656831"/>
      </dsp:txXfrm>
    </dsp:sp>
    <dsp:sp modelId="{110800F4-1116-7C40-A169-00668FD5AA68}">
      <dsp:nvSpPr>
        <dsp:cNvPr id="0" name=""/>
        <dsp:cNvSpPr/>
      </dsp:nvSpPr>
      <dsp:spPr>
        <a:xfrm>
          <a:off x="3182286" y="1659801"/>
          <a:ext cx="1970417" cy="728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F58969-54D2-9247-9EC5-14C95A86D76D}">
      <dsp:nvSpPr>
        <dsp:cNvPr id="0" name=""/>
        <dsp:cNvSpPr/>
      </dsp:nvSpPr>
      <dsp:spPr>
        <a:xfrm>
          <a:off x="3257263" y="1731029"/>
          <a:ext cx="1970417" cy="7285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DFPBiaoKaiW5-ZhuIn"/>
              <a:ea typeface="DFPBiaoKaiW5-ZhuIn"/>
              <a:cs typeface="DFPBiaoKaiW5-ZhuIn"/>
            </a:rPr>
            <a:t>州政府</a:t>
          </a:r>
          <a:r>
            <a:rPr lang="en-US" sz="1400" kern="1200" dirty="0" smtClean="0"/>
            <a:t>State government </a:t>
          </a:r>
          <a:endParaRPr lang="en-US" sz="1400" kern="1200" dirty="0"/>
        </a:p>
      </dsp:txBody>
      <dsp:txXfrm>
        <a:off x="3278603" y="1752369"/>
        <a:ext cx="1927737" cy="685911"/>
      </dsp:txXfrm>
    </dsp:sp>
    <dsp:sp modelId="{09B7463D-551A-7647-8C0D-85CC31081651}">
      <dsp:nvSpPr>
        <dsp:cNvPr id="0" name=""/>
        <dsp:cNvSpPr/>
      </dsp:nvSpPr>
      <dsp:spPr>
        <a:xfrm>
          <a:off x="2246424" y="3996476"/>
          <a:ext cx="1754126" cy="701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E3169A-CD35-D242-B35C-BCDC6065E46A}">
      <dsp:nvSpPr>
        <dsp:cNvPr id="0" name=""/>
        <dsp:cNvSpPr/>
      </dsp:nvSpPr>
      <dsp:spPr>
        <a:xfrm>
          <a:off x="2321401" y="4067704"/>
          <a:ext cx="1754126" cy="7015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州眾議院 </a:t>
          </a:r>
          <a:r>
            <a:rPr lang="en-US" altLang="zh-TW" sz="1200" kern="1200" dirty="0" smtClean="0"/>
            <a:t>House of representatives</a:t>
          </a:r>
          <a:endParaRPr lang="en-US" sz="1200" kern="1200" dirty="0"/>
        </a:p>
      </dsp:txBody>
      <dsp:txXfrm>
        <a:off x="2341948" y="4088251"/>
        <a:ext cx="1713032" cy="660425"/>
      </dsp:txXfrm>
    </dsp:sp>
    <dsp:sp modelId="{55701A6F-9485-424E-BA5C-76A3B5337CDE}">
      <dsp:nvSpPr>
        <dsp:cNvPr id="0" name=""/>
        <dsp:cNvSpPr/>
      </dsp:nvSpPr>
      <dsp:spPr>
        <a:xfrm>
          <a:off x="4456009" y="3943455"/>
          <a:ext cx="1519488" cy="7545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53DB34-454B-0749-BC50-B44ADF29E9F0}">
      <dsp:nvSpPr>
        <dsp:cNvPr id="0" name=""/>
        <dsp:cNvSpPr/>
      </dsp:nvSpPr>
      <dsp:spPr>
        <a:xfrm>
          <a:off x="4530986" y="4014683"/>
          <a:ext cx="1519488" cy="754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州參議院</a:t>
          </a:r>
          <a:r>
            <a:rPr lang="en-US" sz="1400" kern="1200" dirty="0" smtClean="0">
              <a:latin typeface="+mn-lt"/>
            </a:rPr>
            <a:t>Senate</a:t>
          </a:r>
          <a:endParaRPr lang="en-US" sz="1400" kern="1200" dirty="0">
            <a:latin typeface="+mn-lt"/>
          </a:endParaRPr>
        </a:p>
      </dsp:txBody>
      <dsp:txXfrm>
        <a:off x="4553086" y="4036783"/>
        <a:ext cx="1475288" cy="710341"/>
      </dsp:txXfrm>
    </dsp:sp>
    <dsp:sp modelId="{9ABA0C44-FA8A-F948-A721-43913A82D173}">
      <dsp:nvSpPr>
        <dsp:cNvPr id="0" name=""/>
        <dsp:cNvSpPr/>
      </dsp:nvSpPr>
      <dsp:spPr>
        <a:xfrm>
          <a:off x="6166266" y="1641972"/>
          <a:ext cx="1931839" cy="6994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AD4551-2808-C948-B7A4-75835A1E0B98}">
      <dsp:nvSpPr>
        <dsp:cNvPr id="0" name=""/>
        <dsp:cNvSpPr/>
      </dsp:nvSpPr>
      <dsp:spPr>
        <a:xfrm>
          <a:off x="6241243" y="1713200"/>
          <a:ext cx="1931839" cy="6994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DFPBiaoKaiW5-ZhuIn"/>
              <a:ea typeface="DFPBiaoKaiW5-ZhuIn"/>
              <a:cs typeface="DFPBiaoKaiW5-ZhuIn"/>
            </a:rPr>
            <a:t>市政府</a:t>
          </a:r>
          <a:r>
            <a:rPr lang="en-US" altLang="zh-TW" sz="2400" kern="1200" dirty="0" smtClean="0">
              <a:latin typeface="DFPBiaoKaiW5-ZhuIn"/>
              <a:ea typeface="DFPBiaoKaiW5-ZhuIn"/>
              <a:cs typeface="DFPBiaoKaiW5-ZhuIn"/>
            </a:rPr>
            <a:t> </a:t>
          </a:r>
          <a:r>
            <a:rPr lang="en-US" altLang="zh-TW" sz="1400" kern="1200" dirty="0" smtClean="0">
              <a:latin typeface="DFPBiaoKaiW5-ZhuIn"/>
              <a:ea typeface="DFPBiaoKaiW5-ZhuIn"/>
              <a:cs typeface="DFPBiaoKaiW5-ZhuIn"/>
            </a:rPr>
            <a:t>city government</a:t>
          </a:r>
          <a:endParaRPr lang="en-US" sz="1400" kern="1200" dirty="0">
            <a:latin typeface="+mn-lt"/>
          </a:endParaRPr>
        </a:p>
      </dsp:txBody>
      <dsp:txXfrm>
        <a:off x="6261729" y="1733686"/>
        <a:ext cx="1890867" cy="658477"/>
      </dsp:txXfrm>
    </dsp:sp>
    <dsp:sp modelId="{E1449AFC-EC93-6C4B-80D1-79FBF9FF5D58}">
      <dsp:nvSpPr>
        <dsp:cNvPr id="0" name=""/>
        <dsp:cNvSpPr/>
      </dsp:nvSpPr>
      <dsp:spPr>
        <a:xfrm>
          <a:off x="6366541" y="2854424"/>
          <a:ext cx="1449991" cy="6206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22299C-5631-1C42-B0E7-81E5485C2149}">
      <dsp:nvSpPr>
        <dsp:cNvPr id="0" name=""/>
        <dsp:cNvSpPr/>
      </dsp:nvSpPr>
      <dsp:spPr>
        <a:xfrm>
          <a:off x="6441518" y="2925652"/>
          <a:ext cx="1449991" cy="6206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市議員</a:t>
          </a:r>
          <a:r>
            <a:rPr lang="en-US" altLang="zh-TW" sz="1400" kern="1200" dirty="0" smtClean="0">
              <a:latin typeface="+mn-lt"/>
            </a:rPr>
            <a:t>city council</a:t>
          </a:r>
          <a:endParaRPr lang="en-US" sz="1400" kern="1200" dirty="0">
            <a:latin typeface="+mn-lt"/>
          </a:endParaRPr>
        </a:p>
      </dsp:txBody>
      <dsp:txXfrm>
        <a:off x="6459695" y="2943829"/>
        <a:ext cx="1413637" cy="58425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8F6C54-A4C0-CE47-B5C7-964B7DFE8539}">
      <dsp:nvSpPr>
        <dsp:cNvPr id="0" name=""/>
        <dsp:cNvSpPr/>
      </dsp:nvSpPr>
      <dsp:spPr>
        <a:xfrm>
          <a:off x="6827424" y="3231049"/>
          <a:ext cx="91440" cy="3198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987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33F3D2-566E-F443-ABF5-56C456E6B6D7}">
      <dsp:nvSpPr>
        <dsp:cNvPr id="0" name=""/>
        <dsp:cNvSpPr/>
      </dsp:nvSpPr>
      <dsp:spPr>
        <a:xfrm>
          <a:off x="6827424" y="2212758"/>
          <a:ext cx="91440" cy="3198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987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6FA835-E067-5145-A722-960E5B9BB19D}">
      <dsp:nvSpPr>
        <dsp:cNvPr id="0" name=""/>
        <dsp:cNvSpPr/>
      </dsp:nvSpPr>
      <dsp:spPr>
        <a:xfrm>
          <a:off x="4220044" y="1194467"/>
          <a:ext cx="2653099" cy="319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986"/>
              </a:lnTo>
              <a:lnTo>
                <a:pt x="2653099" y="217986"/>
              </a:lnTo>
              <a:lnTo>
                <a:pt x="2653099" y="31987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7359D-C30B-5F4A-91E4-5FC2C5C55261}">
      <dsp:nvSpPr>
        <dsp:cNvPr id="0" name=""/>
        <dsp:cNvSpPr/>
      </dsp:nvSpPr>
      <dsp:spPr>
        <a:xfrm>
          <a:off x="3919699" y="3252888"/>
          <a:ext cx="99592" cy="2980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147"/>
              </a:lnTo>
              <a:lnTo>
                <a:pt x="99592" y="196147"/>
              </a:lnTo>
              <a:lnTo>
                <a:pt x="99592" y="2980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62A5F-5C94-704D-A9FD-522F34A2063C}">
      <dsp:nvSpPr>
        <dsp:cNvPr id="0" name=""/>
        <dsp:cNvSpPr/>
      </dsp:nvSpPr>
      <dsp:spPr>
        <a:xfrm>
          <a:off x="3873979" y="2216753"/>
          <a:ext cx="91440" cy="337721"/>
        </a:xfrm>
        <a:custGeom>
          <a:avLst/>
          <a:gdLst/>
          <a:ahLst/>
          <a:cxnLst/>
          <a:rect l="0" t="0" r="0" b="0"/>
          <a:pathLst>
            <a:path>
              <a:moveTo>
                <a:pt x="88647" y="0"/>
              </a:moveTo>
              <a:lnTo>
                <a:pt x="88647" y="235831"/>
              </a:lnTo>
              <a:lnTo>
                <a:pt x="45720" y="235831"/>
              </a:lnTo>
              <a:lnTo>
                <a:pt x="45720" y="33772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222C9D-DE43-324A-8C56-D9EB3E79D33C}">
      <dsp:nvSpPr>
        <dsp:cNvPr id="0" name=""/>
        <dsp:cNvSpPr/>
      </dsp:nvSpPr>
      <dsp:spPr>
        <a:xfrm>
          <a:off x="3962627" y="1194467"/>
          <a:ext cx="257417" cy="323872"/>
        </a:xfrm>
        <a:custGeom>
          <a:avLst/>
          <a:gdLst/>
          <a:ahLst/>
          <a:cxnLst/>
          <a:rect l="0" t="0" r="0" b="0"/>
          <a:pathLst>
            <a:path>
              <a:moveTo>
                <a:pt x="257417" y="0"/>
              </a:moveTo>
              <a:lnTo>
                <a:pt x="257417" y="221981"/>
              </a:lnTo>
              <a:lnTo>
                <a:pt x="0" y="221981"/>
              </a:lnTo>
              <a:lnTo>
                <a:pt x="0" y="32387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68056-84AC-CE45-9D94-32EDFA035703}">
      <dsp:nvSpPr>
        <dsp:cNvPr id="0" name=""/>
        <dsp:cNvSpPr/>
      </dsp:nvSpPr>
      <dsp:spPr>
        <a:xfrm>
          <a:off x="1217623" y="3231049"/>
          <a:ext cx="91440" cy="3198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987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51D3D9-6B6D-E649-9920-9A0417B0EFF1}">
      <dsp:nvSpPr>
        <dsp:cNvPr id="0" name=""/>
        <dsp:cNvSpPr/>
      </dsp:nvSpPr>
      <dsp:spPr>
        <a:xfrm>
          <a:off x="1217623" y="2212758"/>
          <a:ext cx="91440" cy="3198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987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2A168-7AA2-A941-8D6B-093CE1B65BE6}">
      <dsp:nvSpPr>
        <dsp:cNvPr id="0" name=""/>
        <dsp:cNvSpPr/>
      </dsp:nvSpPr>
      <dsp:spPr>
        <a:xfrm>
          <a:off x="1263343" y="1194467"/>
          <a:ext cx="2956700" cy="319877"/>
        </a:xfrm>
        <a:custGeom>
          <a:avLst/>
          <a:gdLst/>
          <a:ahLst/>
          <a:cxnLst/>
          <a:rect l="0" t="0" r="0" b="0"/>
          <a:pathLst>
            <a:path>
              <a:moveTo>
                <a:pt x="2956700" y="0"/>
              </a:moveTo>
              <a:lnTo>
                <a:pt x="2956700" y="217986"/>
              </a:lnTo>
              <a:lnTo>
                <a:pt x="0" y="217986"/>
              </a:lnTo>
              <a:lnTo>
                <a:pt x="0" y="31987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A9E5C-CDF8-E84B-B0A7-8FEA532558CB}">
      <dsp:nvSpPr>
        <dsp:cNvPr id="0" name=""/>
        <dsp:cNvSpPr/>
      </dsp:nvSpPr>
      <dsp:spPr>
        <a:xfrm>
          <a:off x="2936195" y="496054"/>
          <a:ext cx="2567698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718D35-568A-5548-BE98-67F570C3CC3E}">
      <dsp:nvSpPr>
        <dsp:cNvPr id="0" name=""/>
        <dsp:cNvSpPr/>
      </dsp:nvSpPr>
      <dsp:spPr>
        <a:xfrm>
          <a:off x="3058402" y="612150"/>
          <a:ext cx="2567698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DFPBiaoKaiW5-ZhuIn"/>
              <a:ea typeface="DFPBiaoKaiW5-ZhuIn"/>
              <a:cs typeface="DFPBiaoKaiW5-ZhuIn"/>
            </a:rPr>
            <a:t>美國政府</a:t>
          </a:r>
          <a:endParaRPr lang="en-US" sz="2800" kern="1200" dirty="0"/>
        </a:p>
      </dsp:txBody>
      <dsp:txXfrm>
        <a:off x="3078858" y="632606"/>
        <a:ext cx="2526786" cy="657501"/>
      </dsp:txXfrm>
    </dsp:sp>
    <dsp:sp modelId="{482C52F8-C667-B642-AB8D-3FA724C03E52}">
      <dsp:nvSpPr>
        <dsp:cNvPr id="0" name=""/>
        <dsp:cNvSpPr/>
      </dsp:nvSpPr>
      <dsp:spPr>
        <a:xfrm>
          <a:off x="211455" y="1514344"/>
          <a:ext cx="2103775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C637DC-7944-CF44-ADDE-06ED5329C912}">
      <dsp:nvSpPr>
        <dsp:cNvPr id="0" name=""/>
        <dsp:cNvSpPr/>
      </dsp:nvSpPr>
      <dsp:spPr>
        <a:xfrm>
          <a:off x="333662" y="1630441"/>
          <a:ext cx="2103775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DFPBiaoKaiW5-ZhuIn"/>
              <a:ea typeface="DFPBiaoKaiW5-ZhuIn"/>
              <a:cs typeface="DFPBiaoKaiW5-ZhuIn"/>
            </a:rPr>
            <a:t>聯邦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400" kern="1200" dirty="0" smtClean="0"/>
            <a:t>federal</a:t>
          </a:r>
          <a:endParaRPr lang="en-US" sz="1400" kern="1200" dirty="0"/>
        </a:p>
      </dsp:txBody>
      <dsp:txXfrm>
        <a:off x="354118" y="1650897"/>
        <a:ext cx="2062863" cy="657501"/>
      </dsp:txXfrm>
    </dsp:sp>
    <dsp:sp modelId="{726BCDC3-2299-6541-8701-31BBB03B6E10}">
      <dsp:nvSpPr>
        <dsp:cNvPr id="0" name=""/>
        <dsp:cNvSpPr/>
      </dsp:nvSpPr>
      <dsp:spPr>
        <a:xfrm>
          <a:off x="45392" y="2532635"/>
          <a:ext cx="2435901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804488-6917-564C-B407-7E9CF558622E}">
      <dsp:nvSpPr>
        <dsp:cNvPr id="0" name=""/>
        <dsp:cNvSpPr/>
      </dsp:nvSpPr>
      <dsp:spPr>
        <a:xfrm>
          <a:off x="167599" y="2648732"/>
          <a:ext cx="2435901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2000" kern="1200" dirty="0" smtClean="0">
            <a:latin typeface="DFPBiaoKaiW5-ZhuIn"/>
            <a:ea typeface="DFPBiaoKaiW5-ZhuIn"/>
            <a:cs typeface="DFPBiaoKaiW5-ZhuIn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華盛頓特區</a:t>
          </a:r>
          <a:r>
            <a:rPr lang="en-US" sz="1400" kern="1200" dirty="0" smtClean="0"/>
            <a:t>Washington, D.C.</a:t>
          </a:r>
          <a:endParaRPr lang="zh-TW" altLang="en-US" sz="1400" kern="1200" dirty="0" smtClean="0">
            <a:latin typeface="DFPBiaoKaiW5-ZhuIn"/>
            <a:ea typeface="DFPBiaoKaiW5-ZhuIn"/>
            <a:cs typeface="DFPBiaoKaiW5-ZhuIn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2400" kern="1200" dirty="0" smtClean="0">
            <a:latin typeface="DFPBiaoKaiW5-ZhuIn"/>
            <a:ea typeface="DFPBiaoKaiW5-ZhuIn"/>
            <a:cs typeface="DFPBiaoKaiW5-ZhuIn"/>
          </a:endParaRPr>
        </a:p>
      </dsp:txBody>
      <dsp:txXfrm>
        <a:off x="188055" y="2669188"/>
        <a:ext cx="2394989" cy="657501"/>
      </dsp:txXfrm>
    </dsp:sp>
    <dsp:sp modelId="{523673FD-E74B-0E47-912F-174162F85F55}">
      <dsp:nvSpPr>
        <dsp:cNvPr id="0" name=""/>
        <dsp:cNvSpPr/>
      </dsp:nvSpPr>
      <dsp:spPr>
        <a:xfrm>
          <a:off x="2668" y="3550926"/>
          <a:ext cx="2521350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ECAF27-CA48-8543-AE4E-C8C7AB781AD7}">
      <dsp:nvSpPr>
        <dsp:cNvPr id="0" name=""/>
        <dsp:cNvSpPr/>
      </dsp:nvSpPr>
      <dsp:spPr>
        <a:xfrm>
          <a:off x="124875" y="3667023"/>
          <a:ext cx="2521350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400" kern="1200" dirty="0" smtClean="0">
              <a:latin typeface="DFPBiaoKaiW5-ZhuIn"/>
              <a:ea typeface="DFPBiaoKaiW5-ZhuIn"/>
              <a:cs typeface="DFPBiaoKaiW5-ZhuIn"/>
            </a:rPr>
            <a:t> </a:t>
          </a:r>
          <a:r>
            <a:rPr lang="zh-TW" altLang="en-US" sz="2000" kern="1200" dirty="0" smtClean="0">
              <a:latin typeface="DFPBiaoKaiW5-PoIn1"/>
              <a:ea typeface="DFPBiaoKaiW5-PoIn1"/>
              <a:cs typeface="DFPBiaoKaiW5-PoIn1"/>
            </a:rPr>
            <a:t>為</a:t>
          </a: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全國人民</a:t>
          </a:r>
        </a:p>
      </dsp:txBody>
      <dsp:txXfrm>
        <a:off x="145331" y="3687479"/>
        <a:ext cx="2480438" cy="657501"/>
      </dsp:txXfrm>
    </dsp:sp>
    <dsp:sp modelId="{2F34C56E-5B3C-7740-8E86-74A747A98366}">
      <dsp:nvSpPr>
        <dsp:cNvPr id="0" name=""/>
        <dsp:cNvSpPr/>
      </dsp:nvSpPr>
      <dsp:spPr>
        <a:xfrm>
          <a:off x="2913224" y="1518339"/>
          <a:ext cx="2098804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6E8848-793A-4F40-870D-E4A867DDA156}">
      <dsp:nvSpPr>
        <dsp:cNvPr id="0" name=""/>
        <dsp:cNvSpPr/>
      </dsp:nvSpPr>
      <dsp:spPr>
        <a:xfrm>
          <a:off x="3035431" y="1634436"/>
          <a:ext cx="2098804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DFPBiaoKaiW5-ZhuIn"/>
              <a:ea typeface="DFPBiaoKaiW5-ZhuIn"/>
              <a:cs typeface="DFPBiaoKaiW5-ZhuIn"/>
            </a:rPr>
            <a:t>州政府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state government </a:t>
          </a:r>
          <a:endParaRPr lang="en-US" sz="1400" kern="1200" dirty="0"/>
        </a:p>
      </dsp:txBody>
      <dsp:txXfrm>
        <a:off x="3055887" y="1654892"/>
        <a:ext cx="2057892" cy="657501"/>
      </dsp:txXfrm>
    </dsp:sp>
    <dsp:sp modelId="{09B7463D-551A-7647-8C0D-85CC31081651}">
      <dsp:nvSpPr>
        <dsp:cNvPr id="0" name=""/>
        <dsp:cNvSpPr/>
      </dsp:nvSpPr>
      <dsp:spPr>
        <a:xfrm>
          <a:off x="3082103" y="2554475"/>
          <a:ext cx="1675191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E3169A-CD35-D242-B35C-BCDC6065E46A}">
      <dsp:nvSpPr>
        <dsp:cNvPr id="0" name=""/>
        <dsp:cNvSpPr/>
      </dsp:nvSpPr>
      <dsp:spPr>
        <a:xfrm>
          <a:off x="3204310" y="2670571"/>
          <a:ext cx="1675191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kern="1200" dirty="0" smtClean="0">
              <a:latin typeface="DFPBiaoKaiW5-ZhuIn"/>
              <a:ea typeface="DFPBiaoKaiW5-ZhuIn"/>
              <a:cs typeface="DFPBiaoKaiW5-ZhuIn"/>
            </a:rPr>
            <a:t>Sacramento</a:t>
          </a:r>
        </a:p>
      </dsp:txBody>
      <dsp:txXfrm>
        <a:off x="3224766" y="2691027"/>
        <a:ext cx="1634279" cy="657501"/>
      </dsp:txXfrm>
    </dsp:sp>
    <dsp:sp modelId="{05F26351-20EF-A74B-B698-4F7FE0895A52}">
      <dsp:nvSpPr>
        <dsp:cNvPr id="0" name=""/>
        <dsp:cNvSpPr/>
      </dsp:nvSpPr>
      <dsp:spPr>
        <a:xfrm>
          <a:off x="2768433" y="3550926"/>
          <a:ext cx="2501717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FEB96C-C7B7-784F-B468-139861C1C9CD}">
      <dsp:nvSpPr>
        <dsp:cNvPr id="0" name=""/>
        <dsp:cNvSpPr/>
      </dsp:nvSpPr>
      <dsp:spPr>
        <a:xfrm>
          <a:off x="2890640" y="3667023"/>
          <a:ext cx="2501717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PoIn1"/>
              <a:ea typeface="DFPBiaoKaiW5-PoIn1"/>
              <a:cs typeface="DFPBiaoKaiW5-PoIn1"/>
            </a:rPr>
            <a:t>為</a:t>
          </a: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加州人民</a:t>
          </a:r>
        </a:p>
      </dsp:txBody>
      <dsp:txXfrm>
        <a:off x="2911096" y="3687479"/>
        <a:ext cx="2460805" cy="657501"/>
      </dsp:txXfrm>
    </dsp:sp>
    <dsp:sp modelId="{110800F4-1116-7C40-A169-00668FD5AA68}">
      <dsp:nvSpPr>
        <dsp:cNvPr id="0" name=""/>
        <dsp:cNvSpPr/>
      </dsp:nvSpPr>
      <dsp:spPr>
        <a:xfrm>
          <a:off x="5517655" y="1514344"/>
          <a:ext cx="2710977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F58969-54D2-9247-9EC5-14C95A86D76D}">
      <dsp:nvSpPr>
        <dsp:cNvPr id="0" name=""/>
        <dsp:cNvSpPr/>
      </dsp:nvSpPr>
      <dsp:spPr>
        <a:xfrm>
          <a:off x="5639862" y="1630441"/>
          <a:ext cx="2710977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DFPBiaoKaiW5-ZhuIn"/>
              <a:ea typeface="DFPBiaoKaiW5-ZhuIn"/>
              <a:cs typeface="DFPBiaoKaiW5-ZhuIn"/>
            </a:rPr>
            <a:t>地方政府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local government</a:t>
          </a:r>
          <a:endParaRPr lang="en-US" sz="1400" kern="1200" dirty="0"/>
        </a:p>
      </dsp:txBody>
      <dsp:txXfrm>
        <a:off x="5660318" y="1650897"/>
        <a:ext cx="2670065" cy="657501"/>
      </dsp:txXfrm>
    </dsp:sp>
    <dsp:sp modelId="{86CCD33E-5AF3-2949-83EB-6DC09A3A7BD7}">
      <dsp:nvSpPr>
        <dsp:cNvPr id="0" name=""/>
        <dsp:cNvSpPr/>
      </dsp:nvSpPr>
      <dsp:spPr>
        <a:xfrm>
          <a:off x="6135845" y="2532635"/>
          <a:ext cx="1474598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573C5E-DE1E-D44D-B783-E5EA3B156888}">
      <dsp:nvSpPr>
        <dsp:cNvPr id="0" name=""/>
        <dsp:cNvSpPr/>
      </dsp:nvSpPr>
      <dsp:spPr>
        <a:xfrm>
          <a:off x="6258052" y="2648732"/>
          <a:ext cx="1474598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市議廳</a:t>
          </a:r>
          <a:endParaRPr lang="en-US" sz="2000" kern="1200" dirty="0">
            <a:latin typeface="DFPBiaoKaiW5-ZhuIn"/>
            <a:ea typeface="DFPBiaoKaiW5-ZhuIn"/>
            <a:cs typeface="DFPBiaoKaiW5-ZhuIn"/>
          </a:endParaRPr>
        </a:p>
      </dsp:txBody>
      <dsp:txXfrm>
        <a:off x="6278508" y="2669188"/>
        <a:ext cx="1433686" cy="657501"/>
      </dsp:txXfrm>
    </dsp:sp>
    <dsp:sp modelId="{F6F552B4-5681-8649-A1A6-A130FDD0C687}">
      <dsp:nvSpPr>
        <dsp:cNvPr id="0" name=""/>
        <dsp:cNvSpPr/>
      </dsp:nvSpPr>
      <dsp:spPr>
        <a:xfrm>
          <a:off x="5514565" y="3550926"/>
          <a:ext cx="2717159" cy="698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721373-A0BB-BD44-ABB8-547DAABA26BF}">
      <dsp:nvSpPr>
        <dsp:cNvPr id="0" name=""/>
        <dsp:cNvSpPr/>
      </dsp:nvSpPr>
      <dsp:spPr>
        <a:xfrm>
          <a:off x="5636772" y="3667023"/>
          <a:ext cx="2717159" cy="6984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DFPBiaoKaiW5-ZhuIn"/>
              <a:ea typeface="DFPBiaoKaiW5-ZhuIn"/>
              <a:cs typeface="DFPBiaoKaiW5-ZhuIn"/>
            </a:rPr>
            <a:t>為市區的人</a:t>
          </a:r>
          <a:endParaRPr lang="en-US" sz="2000" kern="1200" dirty="0">
            <a:latin typeface="DFPBiaoKaiW5-ZhuIn"/>
            <a:ea typeface="DFPBiaoKaiW5-ZhuIn"/>
            <a:cs typeface="DFPBiaoKaiW5-ZhuIn"/>
          </a:endParaRPr>
        </a:p>
      </dsp:txBody>
      <dsp:txXfrm>
        <a:off x="5657228" y="3687479"/>
        <a:ext cx="2676247" cy="65750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53A4F4-8294-F649-9A52-9E2B22EFCD66}">
      <dsp:nvSpPr>
        <dsp:cNvPr id="0" name=""/>
        <dsp:cNvSpPr/>
      </dsp:nvSpPr>
      <dsp:spPr>
        <a:xfrm>
          <a:off x="235" y="549991"/>
          <a:ext cx="2966436" cy="21921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DCFF32-8073-4D48-85D1-60DD2CB9F2A5}">
      <dsp:nvSpPr>
        <dsp:cNvPr id="0" name=""/>
        <dsp:cNvSpPr/>
      </dsp:nvSpPr>
      <dsp:spPr>
        <a:xfrm>
          <a:off x="599834" y="2344692"/>
          <a:ext cx="2556184" cy="6142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zh-TW" altLang="en-US" sz="2500" kern="1200" dirty="0" smtClean="0">
              <a:latin typeface="DFPBiaoKaiW5-ZhuIn"/>
              <a:ea typeface="DFPBiaoKaiW5-ZhuIn"/>
              <a:cs typeface="DFPBiaoKaiW5-ZhuIn"/>
            </a:rPr>
            <a:t>國家的權利</a:t>
          </a:r>
          <a:endParaRPr lang="en-US" sz="2500" kern="1200" dirty="0">
            <a:latin typeface="DFPBiaoKaiW5-ZhuIn"/>
            <a:ea typeface="DFPBiaoKaiW5-ZhuIn"/>
            <a:cs typeface="DFPBiaoKaiW5-ZhuIn"/>
          </a:endParaRPr>
        </a:p>
      </dsp:txBody>
      <dsp:txXfrm>
        <a:off x="599834" y="2344692"/>
        <a:ext cx="2556184" cy="614293"/>
      </dsp:txXfrm>
    </dsp:sp>
    <dsp:sp modelId="{702C6AAD-A1C7-F942-B0F6-A9D389909057}">
      <dsp:nvSpPr>
        <dsp:cNvPr id="0" name=""/>
        <dsp:cNvSpPr/>
      </dsp:nvSpPr>
      <dsp:spPr>
        <a:xfrm>
          <a:off x="3621297" y="549991"/>
          <a:ext cx="2966436" cy="219218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9000" b="-49000"/>
          </a:stretch>
        </a:blip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C67774-46A9-DE47-8F64-3C3737AD54F5}">
      <dsp:nvSpPr>
        <dsp:cNvPr id="0" name=""/>
        <dsp:cNvSpPr/>
      </dsp:nvSpPr>
      <dsp:spPr>
        <a:xfrm>
          <a:off x="4220896" y="2344692"/>
          <a:ext cx="2556184" cy="6142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zh-TW" altLang="en-US" sz="2500" kern="1200" dirty="0" smtClean="0">
              <a:latin typeface="DFPBiaoKaiW5-ZhuIn"/>
              <a:ea typeface="DFPBiaoKaiW5-ZhuIn"/>
              <a:cs typeface="DFPBiaoKaiW5-ZhuIn"/>
            </a:rPr>
            <a:t>人民的權利</a:t>
          </a:r>
          <a:endParaRPr lang="en-US" sz="2500" kern="1200" dirty="0">
            <a:latin typeface="DFPBiaoKaiW5-ZhuIn"/>
            <a:ea typeface="DFPBiaoKaiW5-ZhuIn"/>
            <a:cs typeface="DFPBiaoKaiW5-ZhuIn"/>
          </a:endParaRPr>
        </a:p>
      </dsp:txBody>
      <dsp:txXfrm>
        <a:off x="4220896" y="2344692"/>
        <a:ext cx="2556184" cy="614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E1FDF-3512-3D4F-8E01-F18CD2E17EFD}" type="datetimeFigureOut">
              <a:rPr lang="en-US" smtClean="0"/>
              <a:t>10/18/14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C215-DC87-3041-89AE-BE861EA76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810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October 18, 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TW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October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02729"/>
            <a:ext cx="7024744" cy="691069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rgbClr val="008000"/>
                </a:solidFill>
                <a:latin typeface="DFPBiaoKaiW5-ZhuIn"/>
                <a:ea typeface="DFPBiaoKaiW5-ZhuIn"/>
                <a:cs typeface="DFPBiaoKaiW5-ZhuIn"/>
              </a:rPr>
              <a:t>美國政府的三個部門</a:t>
            </a:r>
            <a:endParaRPr lang="en-US" dirty="0">
              <a:solidFill>
                <a:srgbClr val="008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6333185"/>
              </p:ext>
            </p:extLst>
          </p:nvPr>
        </p:nvGraphicFramePr>
        <p:xfrm>
          <a:off x="1005392" y="1269999"/>
          <a:ext cx="6777317" cy="279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719576" y="4182419"/>
            <a:ext cx="110490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7743" y="4256564"/>
            <a:ext cx="257810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最高法院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1803401" y="381309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6769101" y="380039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4203701" y="3765382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203701" y="4551751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6769101" y="4625896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77951" y="4209883"/>
            <a:ext cx="110490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國會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416300" y="4978404"/>
            <a:ext cx="0" cy="3809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80000" y="4978404"/>
            <a:ext cx="0" cy="3809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416300" y="4978404"/>
            <a:ext cx="1663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27550" y="5446934"/>
            <a:ext cx="110490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內閣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63850" y="5452419"/>
            <a:ext cx="125095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副總統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32450" y="5062504"/>
            <a:ext cx="2362199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其他聯邦法院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1043490" y="4203023"/>
            <a:ext cx="1663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043490" y="4198219"/>
            <a:ext cx="0" cy="3809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683880" y="4182419"/>
            <a:ext cx="0" cy="3809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043938" y="4644778"/>
            <a:ext cx="1213612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angBangW5-KZhuIn" charset="2"/>
                <a:ea typeface="DFPBangBangW5-KZhuIn" charset="2"/>
                <a:cs typeface="DFPBangBangW5-KZhuIn" charset="2"/>
              </a:rPr>
              <a:t>參</a:t>
            </a:r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25451" y="4632074"/>
            <a:ext cx="137795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眾議院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498696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P spid="14" grpId="0" animBg="1"/>
      <p:bldP spid="15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8" grpId="0" animBg="1"/>
      <p:bldP spid="39" grpId="0" animBg="1"/>
      <p:bldP spid="41" grpId="0" animBg="1"/>
      <p:bldP spid="45" grpId="0" animBg="1"/>
      <p:bldP spid="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" name="Curved Connector 116"/>
          <p:cNvCxnSpPr/>
          <p:nvPr/>
        </p:nvCxnSpPr>
        <p:spPr>
          <a:xfrm rot="5400000">
            <a:off x="5860240" y="3929732"/>
            <a:ext cx="1779504" cy="707082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9007" y="3014194"/>
            <a:ext cx="1800060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1.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誰先寫草案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?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議員</a:t>
            </a:r>
            <a:endParaRPr lang="en-US" altLang="zh-TW" sz="1200" b="1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或</a:t>
            </a:r>
            <a:r>
              <a:rPr lang="zh-TW" altLang="en-US" sz="12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眾議員</a:t>
            </a:r>
            <a:endParaRPr lang="en-US" altLang="zh-TW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7012" y="1622522"/>
            <a:ext cx="1436098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en-US" altLang="zh-TW" sz="12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草案會被送到</a:t>
            </a:r>
            <a:r>
              <a:rPr lang="zh-TW" altLang="en-US" sz="1200" dirty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議院的哪裡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委員會</a:t>
            </a:r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1326" y="4292413"/>
            <a:ext cx="1468642" cy="954107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草案會被送到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議院的哪裡？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委員會</a:t>
            </a:r>
            <a:endParaRPr lang="en-US" altLang="zh-TW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81737" y="677295"/>
            <a:ext cx="1952595" cy="113877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參議院委員會通過的草案又會被送到哪裡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2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6402" y="5245894"/>
            <a:ext cx="1947930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眾議院委員會通過的草案又會被送到哪裡？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眾議院</a:t>
            </a:r>
            <a:endParaRPr lang="en-US" altLang="zh-TW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4267" y="3124440"/>
            <a:ext cx="1550552" cy="1384995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被參議院和眾議院多數通過的草案會被送到哪裡？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b="1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總</a:t>
            </a: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73900" y="4570650"/>
            <a:ext cx="1612898" cy="101566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總統簽名草案就成為？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342900" indent="-342900">
              <a:buAutoNum type="arabicPeriod"/>
            </a:pP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73899" y="3338306"/>
            <a:ext cx="1612899" cy="954107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總統否決草案？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送回</a:t>
            </a:r>
            <a:r>
              <a:rPr lang="zh-TW" altLang="en-US" sz="1400" b="1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眾議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>
              <a:lnSpc>
                <a:spcPct val="100000"/>
              </a:lnSpc>
            </a:pP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院和</a:t>
            </a:r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院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3533" y="1908401"/>
            <a:ext cx="1583266" cy="738664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r>
              <a:rPr lang="zh-TW" altLang="zh-TW" sz="1400" dirty="0" smtClean="0"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0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天以內沒簽名？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89093" y="1080294"/>
            <a:ext cx="1571965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zh-TW" sz="1400" dirty="0">
                <a:latin typeface="DFPBiaoKaiW5-ZhuIn"/>
                <a:ea typeface="DFPBiaoKaiW5-ZhuIn"/>
                <a:cs typeface="DFPBiaoKaiW5-ZhuIn"/>
              </a:rPr>
              <a:t>6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 2</a:t>
            </a:r>
            <a:r>
              <a:rPr lang="en-US" altLang="zh-TW" sz="1400" dirty="0">
                <a:latin typeface="DFPBiaoKaiW5-ZhuIn"/>
                <a:ea typeface="DFPBiaoKaiW5-ZhuIn"/>
                <a:cs typeface="DFPBiaoKaiW5-ZhuIn"/>
              </a:rPr>
              <a:t>/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以上的參議員投票通過草案就成為？</a:t>
            </a:r>
            <a:endParaRPr lang="en-US" altLang="zh-TW" sz="1400" b="1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957" y="5452166"/>
            <a:ext cx="1032943" cy="102483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58387" y="5448227"/>
            <a:ext cx="415387" cy="1178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067" y="3268324"/>
            <a:ext cx="912670" cy="7880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4117" y="2471939"/>
            <a:ext cx="626533" cy="86636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7012" y="510328"/>
            <a:ext cx="1173785" cy="79096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5858" y="5665198"/>
            <a:ext cx="1184110" cy="81180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4766" y="2053888"/>
            <a:ext cx="1045634" cy="107055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0454" y="5448227"/>
            <a:ext cx="1256997" cy="101428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0454" y="774700"/>
            <a:ext cx="1256997" cy="1008318"/>
          </a:xfrm>
          <a:prstGeom prst="rect">
            <a:avLst/>
          </a:prstGeom>
        </p:spPr>
      </p:pic>
      <p:cxnSp>
        <p:nvCxnSpPr>
          <p:cNvPr id="47" name="Curved Connector 46"/>
          <p:cNvCxnSpPr/>
          <p:nvPr/>
        </p:nvCxnSpPr>
        <p:spPr>
          <a:xfrm rot="16200000" flipH="1">
            <a:off x="6566837" y="4085024"/>
            <a:ext cx="515045" cy="346689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endCxn id="14" idx="1"/>
          </p:cNvCxnSpPr>
          <p:nvPr/>
        </p:nvCxnSpPr>
        <p:spPr>
          <a:xfrm rot="5400000" flipH="1" flipV="1">
            <a:off x="6319375" y="2609372"/>
            <a:ext cx="1115797" cy="452520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574817" y="3695818"/>
            <a:ext cx="528716" cy="0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5400000" flipH="1" flipV="1">
            <a:off x="956681" y="2398036"/>
            <a:ext cx="505592" cy="326541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6" idx="0"/>
            <a:endCxn id="8" idx="1"/>
          </p:cNvCxnSpPr>
          <p:nvPr/>
        </p:nvCxnSpPr>
        <p:spPr>
          <a:xfrm rot="5400000" flipH="1" flipV="1">
            <a:off x="2600479" y="1041264"/>
            <a:ext cx="375840" cy="786676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/>
          <p:nvPr/>
        </p:nvCxnSpPr>
        <p:spPr>
          <a:xfrm rot="16200000" flipH="1">
            <a:off x="490683" y="4748642"/>
            <a:ext cx="792042" cy="326540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>
            <a:off x="4112548" y="1872936"/>
            <a:ext cx="6486" cy="360433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/>
          <p:nvPr/>
        </p:nvCxnSpPr>
        <p:spPr>
          <a:xfrm rot="16200000" flipH="1">
            <a:off x="2576868" y="5139600"/>
            <a:ext cx="727970" cy="481770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Curved Connector 119"/>
          <p:cNvCxnSpPr/>
          <p:nvPr/>
        </p:nvCxnSpPr>
        <p:spPr>
          <a:xfrm rot="16200000" flipV="1">
            <a:off x="6021921" y="2504016"/>
            <a:ext cx="1168401" cy="783170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45" y="850869"/>
            <a:ext cx="1002727" cy="965199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1100409" y="946232"/>
            <a:ext cx="415449" cy="1178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3140535" y="2233369"/>
            <a:ext cx="1513028" cy="113877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議院通過的草案又會被送到哪裡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2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12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81738" y="3629747"/>
            <a:ext cx="1513028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眾議院通過的草案又會被送到哪裡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12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9" name="Up Arrow 78"/>
          <p:cNvSpPr/>
          <p:nvPr/>
        </p:nvSpPr>
        <p:spPr>
          <a:xfrm>
            <a:off x="3903134" y="4907966"/>
            <a:ext cx="45719" cy="294569"/>
          </a:xfrm>
          <a:prstGeom prst="upArrow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5428553" y="5245894"/>
            <a:ext cx="1571965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zh-TW" sz="1400" dirty="0">
                <a:latin typeface="DFPBiaoKaiW5-ZhuIn"/>
                <a:ea typeface="DFPBiaoKaiW5-ZhuIn"/>
                <a:cs typeface="DFPBiaoKaiW5-ZhuIn"/>
              </a:rPr>
              <a:t>6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 2</a:t>
            </a:r>
            <a:r>
              <a:rPr lang="en-US" altLang="zh-TW" sz="1400" dirty="0">
                <a:latin typeface="DFPBiaoKaiW5-ZhuIn"/>
                <a:ea typeface="DFPBiaoKaiW5-ZhuIn"/>
                <a:cs typeface="DFPBiaoKaiW5-ZhuIn"/>
              </a:rPr>
              <a:t>/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以上的眾議員投票通過草案就成為？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>
              <a:solidFill>
                <a:srgbClr val="0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5" name="Right Arrow Callout 94"/>
          <p:cNvSpPr/>
          <p:nvPr/>
        </p:nvSpPr>
        <p:spPr>
          <a:xfrm>
            <a:off x="4694766" y="3489965"/>
            <a:ext cx="329501" cy="45719"/>
          </a:xfrm>
          <a:prstGeom prst="rightArrowCallout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4694766" y="114300"/>
            <a:ext cx="380268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如何制定法律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1510770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59656"/>
          </a:xfrm>
        </p:spPr>
        <p:txBody>
          <a:bodyPr>
            <a:normAutofit fontScale="90000"/>
          </a:bodyPr>
          <a:lstStyle/>
          <a:p>
            <a:r>
              <a:rPr lang="zh-TW" altLang="en-US" b="1" dirty="0">
                <a:latin typeface="DFPBiaoKaiW5-ZhuIn"/>
                <a:ea typeface="DFPBiaoKaiW5-ZhuIn"/>
                <a:cs typeface="DFPBiaoKaiW5-ZhuIn"/>
              </a:rPr>
              <a:t>如何制定一個法律</a:t>
            </a:r>
            <a:endParaRPr lang="en-US" dirty="0"/>
          </a:p>
        </p:txBody>
      </p:sp>
      <p:pic>
        <p:nvPicPr>
          <p:cNvPr id="4" name="Content Placeholder 3" descr="Screen Shot 2013-08-20 at 10.50.28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19" r="-694"/>
          <a:stretch/>
        </p:blipFill>
        <p:spPr>
          <a:xfrm>
            <a:off x="1043490" y="2323653"/>
            <a:ext cx="3166303" cy="2929654"/>
          </a:xfrm>
        </p:spPr>
      </p:pic>
      <p:sp>
        <p:nvSpPr>
          <p:cNvPr id="5" name="TextBox 4"/>
          <p:cNvSpPr txBox="1"/>
          <p:nvPr/>
        </p:nvSpPr>
        <p:spPr>
          <a:xfrm>
            <a:off x="4272445" y="2078118"/>
            <a:ext cx="3931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2000" dirty="0" smtClean="0">
              <a:latin typeface="DFPBiaoKaiW5-ZhuIn"/>
              <a:ea typeface="DFPBiaoKaiW5-ZhuIn"/>
              <a:cs typeface="DFPBiaoKaiW5-ZhuIn"/>
            </a:endParaRPr>
          </a:p>
          <a:p>
            <a:pPr marL="342900" indent="-342900">
              <a:buAutoNum type="arabicPeriod"/>
            </a:pPr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所有的</a:t>
            </a:r>
            <a:r>
              <a:rPr lang="zh-TW" altLang="en-US" sz="2000" dirty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議員或眾議員可以投</a:t>
            </a:r>
            <a:r>
              <a:rPr lang="en-US" altLang="zh-TW" sz="20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“</a:t>
            </a:r>
            <a:r>
              <a:rPr lang="en-US" altLang="zh-TW" sz="2000" dirty="0" smtClean="0">
                <a:latin typeface="DFPBiaoKaiW5-ZhuIn"/>
                <a:ea typeface="DFPBiaoKaiW5-ZhuIn"/>
                <a:cs typeface="DFPBiaoKaiW5-ZhuIn"/>
              </a:rPr>
              <a:t>yes”, </a:t>
            </a:r>
            <a:r>
              <a:rPr lang="en-US" altLang="zh-TW" sz="2000" dirty="0">
                <a:latin typeface="DFPBiaoKaiW5-ZhuIn"/>
                <a:ea typeface="DFPBiaoKaiW5-ZhuIn"/>
                <a:cs typeface="DFPBiaoKaiW5-ZhuIn"/>
              </a:rPr>
              <a:t>, </a:t>
            </a:r>
            <a:r>
              <a:rPr lang="zh-TW" altLang="en-US" sz="2000" dirty="0">
                <a:latin typeface="DFPBiaoKaiW5-ZhuIn"/>
                <a:ea typeface="DFPBiaoKaiW5-ZhuIn"/>
                <a:cs typeface="DFPBiaoKaiW5-ZhuIn"/>
              </a:rPr>
              <a:t>或</a:t>
            </a:r>
            <a:r>
              <a:rPr lang="en-US" altLang="zh-TW" sz="2000" dirty="0">
                <a:latin typeface="DFPBiaoKaiW5-ZhuIn"/>
                <a:ea typeface="DFPBiaoKaiW5-ZhuIn"/>
                <a:cs typeface="DFPBiaoKaiW5-ZhuIn"/>
              </a:rPr>
              <a:t>”present”</a:t>
            </a:r>
          </a:p>
          <a:p>
            <a:pPr marL="342900" indent="-342900">
              <a:buAutoNum type="arabicPeriod"/>
            </a:pPr>
            <a:r>
              <a:rPr lang="en-US" sz="2000" dirty="0">
                <a:latin typeface="DFPBiaoKaiW5-ZhuIn"/>
                <a:ea typeface="DFPBiaoKaiW5-ZhuIn"/>
                <a:cs typeface="DFPBiaoKaiW5-ZhuIn"/>
              </a:rPr>
              <a:t>“Present” </a:t>
            </a:r>
            <a:r>
              <a:rPr lang="zh-TW" altLang="en-US" sz="2000" dirty="0">
                <a:latin typeface="DFPBiaoKaiW5-ZhuIn"/>
                <a:ea typeface="DFPBiaoKaiW5-ZhuIn"/>
                <a:cs typeface="DFPBiaoKaiW5-ZhuIn"/>
              </a:rPr>
              <a:t>表示他沒</a:t>
            </a:r>
            <a:r>
              <a:rPr lang="en-US" altLang="zh-TW" sz="2000" dirty="0" smtClean="0">
                <a:latin typeface="DFPBiaoKaiW5-ZhuIn"/>
                <a:ea typeface="DFPBiaoKaiW5-ZhuIn"/>
                <a:cs typeface="DFPBiaoKaiW5-ZhuIn"/>
              </a:rPr>
              <a:t>“</a:t>
            </a:r>
            <a:r>
              <a:rPr lang="en-US" altLang="zh-TW" sz="2000" dirty="0" smtClean="0">
                <a:latin typeface="DFPBiaoKaiW5-ZhuIn"/>
                <a:ea typeface="DFPBiaoKaiW5-ZhuIn"/>
                <a:cs typeface="DFPBiaoKaiW5-ZhuIn"/>
              </a:rPr>
              <a:t>no</a:t>
            </a:r>
            <a:r>
              <a:rPr lang="en-US" altLang="zh-TW" sz="2000" dirty="0" smtClean="0">
                <a:latin typeface="DFPBiaoKaiW5-ZhuIn"/>
                <a:ea typeface="DFPBiaoKaiW5-ZhuIn"/>
                <a:cs typeface="DFPBiaoKaiW5-ZhuIn"/>
              </a:rPr>
              <a:t>” </a:t>
            </a:r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有意</a:t>
            </a:r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見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758712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803347216"/>
              </p:ext>
            </p:extLst>
          </p:nvPr>
        </p:nvGraphicFramePr>
        <p:xfrm>
          <a:off x="241300" y="1539308"/>
          <a:ext cx="8356600" cy="4861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06229" y="642034"/>
            <a:ext cx="7107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法律是由誰制定的？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7561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8" grpId="1">
        <p:bldAsOne/>
      </p:bldGraphic>
      <p:bldGraphic spid="8" grpId="2">
        <p:bldAsOne/>
      </p:bldGraphic>
      <p:bldGraphic spid="8" grpId="3">
        <p:bldAsOne/>
      </p:bldGraphic>
      <p:bldGraphic spid="8" grpId="4">
        <p:bldAsOne/>
      </p:bldGraphic>
      <p:bldGraphic spid="8" grpId="5">
        <p:bldAsOne/>
      </p:bldGraphic>
      <p:bldGraphic spid="8" grpId="6">
        <p:bldAsOne/>
      </p:bldGraphic>
      <p:bldGraphic spid="8" grpId="7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13042638"/>
              </p:ext>
            </p:extLst>
          </p:nvPr>
        </p:nvGraphicFramePr>
        <p:xfrm>
          <a:off x="241300" y="1539308"/>
          <a:ext cx="8356600" cy="4861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06229" y="642034"/>
            <a:ext cx="6417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美國政府的所在地？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158236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8" grpId="1">
        <p:bldAsOne/>
      </p:bldGraphic>
      <p:bldGraphic spid="8" grpId="2">
        <p:bldAsOne/>
      </p:bldGraphic>
      <p:bldGraphic spid="8" grpId="3">
        <p:bldAsOne/>
      </p:bldGraphic>
      <p:bldGraphic spid="8" grpId="4">
        <p:bldAsOne/>
      </p:bldGraphic>
      <p:bldGraphic spid="8" grpId="5">
        <p:bldAsOne/>
      </p:bldGraphic>
      <p:bldGraphic spid="8" grpId="6">
        <p:bldAsOne/>
      </p:bldGraphic>
      <p:bldGraphic spid="8" grpId="7">
        <p:bldAsOne/>
      </p:bldGraphic>
      <p:bldGraphic spid="8" grpId="8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/>
          <a:lstStyle/>
          <a:p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美國憲法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6907594"/>
              </p:ext>
            </p:extLst>
          </p:nvPr>
        </p:nvGraphicFramePr>
        <p:xfrm>
          <a:off x="1043492" y="2323652"/>
          <a:ext cx="6777317" cy="350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1436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2402661"/>
            <a:ext cx="2089150" cy="2393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67268"/>
            <a:ext cx="7024744" cy="748264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如何做一個好公民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rcRect t="22943" b="22943"/>
          <a:stretch>
            <a:fillRect/>
          </a:stretch>
        </p:blipFill>
        <p:spPr>
          <a:xfrm>
            <a:off x="6148154" y="1615587"/>
            <a:ext cx="2208446" cy="1511273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2101331"/>
            <a:ext cx="2451100" cy="32580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4177228"/>
            <a:ext cx="2019300" cy="14287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29190" y="495929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投票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98190" y="346613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付稅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9290" y="5720814"/>
            <a:ext cx="153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當義工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1800" y="5520759"/>
            <a:ext cx="252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做該做的事情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17" name="Content Placeholder 8"/>
          <p:cNvPicPr>
            <a:picLocks noChangeAspect="1"/>
          </p:cNvPicPr>
          <p:nvPr/>
        </p:nvPicPr>
        <p:blipFill>
          <a:blip r:embed="rId3"/>
          <a:srcRect t="22943" b="22943"/>
          <a:stretch>
            <a:fillRect/>
          </a:stretch>
        </p:blipFill>
        <p:spPr>
          <a:xfrm>
            <a:off x="6300554" y="1767987"/>
            <a:ext cx="2208446" cy="151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80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790" y="456164"/>
            <a:ext cx="7024744" cy="1143000"/>
          </a:xfrm>
        </p:spPr>
        <p:txBody>
          <a:bodyPr/>
          <a:lstStyle/>
          <a:p>
            <a:r>
              <a:rPr lang="zh-TW" altLang="en-US" dirty="0" smtClean="0"/>
              <a:t>幫助別人</a:t>
            </a:r>
            <a:r>
              <a:rPr lang="en-US" altLang="zh-TW" dirty="0" smtClean="0"/>
              <a:t> </a:t>
            </a:r>
            <a:r>
              <a:rPr lang="zh-TW" altLang="en-US" dirty="0" smtClean="0"/>
              <a:t>（</a:t>
            </a:r>
            <a:r>
              <a:rPr lang="en-US" altLang="zh-TW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790" y="1777552"/>
            <a:ext cx="7024744" cy="350897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Bridget </a:t>
            </a:r>
            <a:r>
              <a:rPr lang="zh-TW" altLang="en-US" dirty="0"/>
              <a:t>“</a:t>
            </a:r>
            <a:r>
              <a:rPr lang="en-US" dirty="0"/>
              <a:t>Biddy</a:t>
            </a:r>
            <a:r>
              <a:rPr lang="zh-TW" altLang="en-US" dirty="0"/>
              <a:t>”</a:t>
            </a:r>
            <a:r>
              <a:rPr lang="en-US" dirty="0"/>
              <a:t> </a:t>
            </a:r>
            <a:r>
              <a:rPr lang="en-US" dirty="0" smtClean="0"/>
              <a:t>Mason </a:t>
            </a:r>
            <a:r>
              <a:rPr lang="zh-TW" altLang="en-US" dirty="0" smtClean="0"/>
              <a:t>幫助窮人有</a:t>
            </a:r>
            <a:r>
              <a:rPr lang="zh-TW" altLang="en-US" dirty="0"/>
              <a:t>地方住和有食物吃</a:t>
            </a:r>
            <a:r>
              <a:rPr lang="zh-TW" altLang="en-US" b="1" dirty="0" smtClean="0"/>
              <a:t>。</a:t>
            </a:r>
            <a:endParaRPr lang="en-US" altLang="zh-TW" b="1" dirty="0" smtClean="0"/>
          </a:p>
          <a:p>
            <a:r>
              <a:rPr lang="en-US" dirty="0"/>
              <a:t>Anne </a:t>
            </a:r>
            <a:r>
              <a:rPr lang="en-US" dirty="0" smtClean="0"/>
              <a:t>Hutchinson</a:t>
            </a:r>
            <a:r>
              <a:rPr lang="zh-TW" altLang="en-US" dirty="0"/>
              <a:t>為宗教信仰挺身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</a:t>
            </a:r>
            <a:r>
              <a:rPr lang="en-US" altLang="zh-TW" dirty="0" smtClean="0"/>
              <a:t>h</a:t>
            </a:r>
            <a:r>
              <a:rPr lang="en-US" dirty="0" smtClean="0"/>
              <a:t>omas </a:t>
            </a:r>
            <a:r>
              <a:rPr lang="en-US" dirty="0"/>
              <a:t>Jefferson </a:t>
            </a:r>
            <a:r>
              <a:rPr lang="zh-TW" altLang="en-US" dirty="0"/>
              <a:t>和</a:t>
            </a:r>
            <a:r>
              <a:rPr lang="en-US" dirty="0"/>
              <a:t>Benjamin </a:t>
            </a:r>
            <a:r>
              <a:rPr lang="en-US" dirty="0" smtClean="0"/>
              <a:t>Franklin</a:t>
            </a:r>
            <a:r>
              <a:rPr lang="zh-TW" altLang="en-US" dirty="0" smtClean="0"/>
              <a:t>幫助</a:t>
            </a:r>
            <a:r>
              <a:rPr lang="zh-TW" altLang="en-US" u="sng" dirty="0" smtClean="0"/>
              <a:t>美國</a:t>
            </a:r>
            <a:r>
              <a:rPr lang="zh-TW" altLang="en-US" dirty="0" smtClean="0"/>
              <a:t>成為一個自由獨立的國家</a:t>
            </a:r>
            <a:endParaRPr lang="en-US" altLang="zh-TW" dirty="0" smtClean="0"/>
          </a:p>
          <a:p>
            <a:r>
              <a:rPr lang="en-US" b="1" dirty="0"/>
              <a:t>Harriet </a:t>
            </a:r>
            <a:r>
              <a:rPr lang="en-US" b="1" dirty="0" smtClean="0"/>
              <a:t>Tubman</a:t>
            </a:r>
            <a:r>
              <a:rPr lang="zh-TW" altLang="en-US" dirty="0" smtClean="0"/>
              <a:t>幫助</a:t>
            </a:r>
            <a:r>
              <a:rPr lang="zh-TW" altLang="en-US" u="sng" dirty="0" smtClean="0"/>
              <a:t>非洲裔美國人</a:t>
            </a:r>
            <a:r>
              <a:rPr lang="zh-TW" altLang="en-US" dirty="0" smtClean="0"/>
              <a:t>從奴隸</a:t>
            </a:r>
            <a:r>
              <a:rPr lang="zh-TW" altLang="en-US" dirty="0"/>
              <a:t>制度下逃出來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b="1" dirty="0"/>
              <a:t>Frederick </a:t>
            </a:r>
            <a:r>
              <a:rPr lang="en-US" b="1" dirty="0" smtClean="0"/>
              <a:t>Douglass </a:t>
            </a:r>
            <a:r>
              <a:rPr lang="zh-TW" altLang="en-US" b="1" dirty="0" smtClean="0"/>
              <a:t>用</a:t>
            </a:r>
            <a:r>
              <a:rPr lang="zh-TW" altLang="en-US" dirty="0" smtClean="0"/>
              <a:t>演說的方法來</a:t>
            </a:r>
            <a:r>
              <a:rPr lang="zh-TW" altLang="en-US" dirty="0"/>
              <a:t>反對奴隸制度。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722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02729"/>
            <a:ext cx="7024744" cy="691069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rgbClr val="008000"/>
                </a:solidFill>
                <a:latin typeface="DFPBiaoKaiW5-ZhuIn"/>
                <a:ea typeface="DFPBiaoKaiW5-ZhuIn"/>
                <a:cs typeface="DFPBiaoKaiW5-ZhuIn"/>
              </a:rPr>
              <a:t>美國政府的三個部門</a:t>
            </a:r>
            <a:endParaRPr lang="en-US" dirty="0">
              <a:solidFill>
                <a:srgbClr val="008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505684"/>
              </p:ext>
            </p:extLst>
          </p:nvPr>
        </p:nvGraphicFramePr>
        <p:xfrm>
          <a:off x="1005392" y="1269999"/>
          <a:ext cx="6777317" cy="279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719576" y="4182419"/>
            <a:ext cx="110490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DFPBiaoKaiW5-ZhuIn"/>
                <a:ea typeface="DFPBiaoKaiW5-ZhuIn"/>
                <a:cs typeface="DFPBiaoKaiW5-ZhuIn"/>
              </a:rPr>
              <a:t>President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7743" y="4256564"/>
            <a:ext cx="257810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DFPBiaoKaiW5-ZhuIn"/>
                <a:ea typeface="DFPBiaoKaiW5-ZhuIn"/>
                <a:cs typeface="DFPBiaoKaiW5-ZhuIn"/>
              </a:rPr>
              <a:t>Supreme Court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1803401" y="381309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6769101" y="380039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4203701" y="3765382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203701" y="4551751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6769101" y="4625896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77951" y="4209883"/>
            <a:ext cx="110490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國會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416300" y="4978404"/>
            <a:ext cx="0" cy="3809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80000" y="4978404"/>
            <a:ext cx="0" cy="3809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416300" y="4978404"/>
            <a:ext cx="1663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27550" y="5446934"/>
            <a:ext cx="1104900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DFPBiaoKaiW5-ZhuIn"/>
                <a:ea typeface="DFPBiaoKaiW5-ZhuIn"/>
                <a:cs typeface="DFPBiaoKaiW5-ZhuIn"/>
              </a:rPr>
              <a:t>Cabinet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63850" y="5452419"/>
            <a:ext cx="1250950" cy="646331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DFPBiaoKaiW5-ZhuIn"/>
                <a:ea typeface="DFPBiaoKaiW5-ZhuIn"/>
                <a:cs typeface="DFPBiaoKaiW5-ZhuIn"/>
              </a:rPr>
              <a:t>Vice President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32450" y="5062504"/>
            <a:ext cx="2362199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DFPBiaoKaiW5-ZhuIn"/>
                <a:ea typeface="DFPBiaoKaiW5-ZhuIn"/>
                <a:cs typeface="DFPBiaoKaiW5-ZhuIn"/>
              </a:rPr>
              <a:t>Other Federal Courts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1043490" y="4203023"/>
            <a:ext cx="1663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043490" y="4198219"/>
            <a:ext cx="0" cy="3809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683880" y="4182419"/>
            <a:ext cx="0" cy="3809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943100" y="4644778"/>
            <a:ext cx="1314450" cy="523220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DFPBangBangW5-KZhuIn" charset="2"/>
                <a:ea typeface="DFPBangBangW5-KZhuIn" charset="2"/>
                <a:cs typeface="DFPBangBangW5-KZhuIn" charset="2"/>
              </a:rPr>
              <a:t>House of representatives 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8799" y="4632074"/>
            <a:ext cx="1244601" cy="369332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DFPBiaoKaiW5-ZhuIn"/>
                <a:ea typeface="DFPBiaoKaiW5-ZhuIn"/>
                <a:cs typeface="DFPBiaoKaiW5-ZhuIn"/>
              </a:rPr>
              <a:t>Senate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4267074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8" grpId="0" animBg="1"/>
      <p:bldP spid="39" grpId="0" animBg="1"/>
      <p:bldP spid="41" grpId="0" animBg="1"/>
      <p:bldP spid="45" grpId="0" animBg="1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02729"/>
            <a:ext cx="7024744" cy="691069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rgbClr val="008000"/>
                </a:solidFill>
                <a:latin typeface="DFPBiaoKaiW5-ZhuIn"/>
                <a:ea typeface="DFPBiaoKaiW5-ZhuIn"/>
                <a:cs typeface="DFPBiaoKaiW5-ZhuIn"/>
              </a:rPr>
              <a:t>美國政府的三個部門</a:t>
            </a:r>
            <a:endParaRPr lang="en-US" dirty="0">
              <a:solidFill>
                <a:srgbClr val="008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842630"/>
              </p:ext>
            </p:extLst>
          </p:nvPr>
        </p:nvGraphicFramePr>
        <p:xfrm>
          <a:off x="1005392" y="1269999"/>
          <a:ext cx="6777317" cy="368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263900" y="5085156"/>
            <a:ext cx="2095500" cy="461665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2400" dirty="0" smtClean="0">
                <a:latin typeface="DFPBiaoKaiW5-ZhuIn"/>
                <a:ea typeface="DFPBiaoKaiW5-ZhuIn"/>
                <a:cs typeface="DFPBiaoKaiW5-ZhuIn"/>
              </a:rPr>
              <a:t>執行法律</a:t>
            </a:r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1803401" y="4441904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6889369" y="4463876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4203701" y="4460788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687208" y="5085156"/>
            <a:ext cx="2504292" cy="1200328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2400" dirty="0">
                <a:latin typeface="DFPBiaoKaiW5-ZhuIn"/>
                <a:ea typeface="DFPBiaoKaiW5-ZhuIn"/>
                <a:cs typeface="DFPBiaoKaiW5-ZhuIn"/>
              </a:rPr>
              <a:t>確定所有的法律都有遵守憲法</a:t>
            </a:r>
            <a:r>
              <a:rPr lang="en-US" sz="2400" dirty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43490" y="5076228"/>
            <a:ext cx="2095500" cy="461665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2400" dirty="0" smtClean="0">
                <a:latin typeface="DFPBiaoKaiW5-ZhuIn"/>
                <a:ea typeface="DFPBiaoKaiW5-ZhuIn"/>
                <a:cs typeface="DFPBiaoKaiW5-ZhuIn"/>
              </a:rPr>
              <a:t>制定法律</a:t>
            </a:r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4208039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P spid="15" grpId="0" animBg="1"/>
      <p:bldP spid="20" grpId="0" animBg="1"/>
      <p:bldP spid="22" grpId="0" animBg="1"/>
      <p:bldP spid="23" grpId="0" animBg="1"/>
      <p:bldP spid="30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02729"/>
            <a:ext cx="7024744" cy="691069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8000"/>
                </a:solidFill>
                <a:latin typeface="DFPBiaoKaiW5-ZhuIn"/>
                <a:ea typeface="DFPBiaoKaiW5-ZhuIn"/>
                <a:cs typeface="DFPBiaoKaiW5-ZhuIn"/>
              </a:rPr>
              <a:t>Three Branches of United States Government</a:t>
            </a:r>
            <a:endParaRPr lang="en-US" sz="2800" dirty="0">
              <a:solidFill>
                <a:srgbClr val="008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4708145"/>
              </p:ext>
            </p:extLst>
          </p:nvPr>
        </p:nvGraphicFramePr>
        <p:xfrm>
          <a:off x="1005392" y="1269999"/>
          <a:ext cx="6777317" cy="368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263900" y="5085156"/>
            <a:ext cx="2095500" cy="830997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en-US" sz="2400" dirty="0" smtClean="0">
                <a:latin typeface="DFPBiaoKaiW5-ZhuIn"/>
                <a:ea typeface="DFPBiaoKaiW5-ZhuIn"/>
                <a:cs typeface="DFPBiaoKaiW5-ZhuIn"/>
              </a:rPr>
              <a:t>arries out laws</a:t>
            </a:r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1803401" y="4441904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6889369" y="4463876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4203701" y="4460788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687208" y="5085156"/>
            <a:ext cx="2504292" cy="461665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DFPBiaoKaiW5-ZhuIn"/>
                <a:ea typeface="DFPBiaoKaiW5-ZhuIn"/>
                <a:cs typeface="DFPBiaoKaiW5-ZhuIn"/>
              </a:rPr>
              <a:t>e</a:t>
            </a:r>
            <a:r>
              <a:rPr lang="en-US" sz="2400" dirty="0" smtClean="0">
                <a:latin typeface="DFPBiaoKaiW5-ZhuIn"/>
                <a:ea typeface="DFPBiaoKaiW5-ZhuIn"/>
                <a:cs typeface="DFPBiaoKaiW5-ZhuIn"/>
              </a:rPr>
              <a:t>valuates laws </a:t>
            </a:r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43490" y="5076228"/>
            <a:ext cx="2095500" cy="461665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DFPBiaoKaiW5-ZhuIn"/>
                <a:ea typeface="DFPBiaoKaiW5-ZhuIn"/>
                <a:cs typeface="DFPBiaoKaiW5-ZhuIn"/>
              </a:rPr>
              <a:t>m</a:t>
            </a:r>
            <a:r>
              <a:rPr lang="en-US" sz="2400" dirty="0" smtClean="0">
                <a:latin typeface="DFPBiaoKaiW5-ZhuIn"/>
                <a:ea typeface="DFPBiaoKaiW5-ZhuIn"/>
                <a:cs typeface="DFPBiaoKaiW5-ZhuIn"/>
              </a:rPr>
              <a:t>akes laws</a:t>
            </a:r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52962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P spid="15" grpId="0" animBg="1"/>
      <p:bldP spid="20" grpId="0" animBg="1"/>
      <p:bldP spid="22" grpId="0" animBg="1"/>
      <p:bldP spid="23" grpId="0" animBg="1"/>
      <p:bldP spid="30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748263"/>
            <a:ext cx="8001000" cy="691069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rgbClr val="008000"/>
                </a:solidFill>
                <a:latin typeface="DFPBiaoKaiW5-ZhuIn"/>
                <a:ea typeface="DFPBiaoKaiW5-ZhuIn"/>
                <a:cs typeface="DFPBiaoKaiW5-ZhuIn"/>
              </a:rPr>
              <a:t>誰擔任以下的工作</a:t>
            </a:r>
            <a:r>
              <a:rPr lang="en-US" altLang="zh-TW" dirty="0" smtClean="0">
                <a:solidFill>
                  <a:srgbClr val="008000"/>
                </a:solidFill>
                <a:latin typeface="DFPBiaoKaiW5-ZhuIn"/>
                <a:ea typeface="DFPBiaoKaiW5-ZhuIn"/>
                <a:cs typeface="DFPBiaoKaiW5-ZhuIn"/>
              </a:rPr>
              <a:t>?</a:t>
            </a:r>
            <a:endParaRPr lang="en-US" dirty="0">
              <a:solidFill>
                <a:srgbClr val="008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0644528"/>
              </p:ext>
            </p:extLst>
          </p:nvPr>
        </p:nvGraphicFramePr>
        <p:xfrm>
          <a:off x="992692" y="1396999"/>
          <a:ext cx="6777317" cy="344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Down Arrow 19"/>
          <p:cNvSpPr/>
          <p:nvPr/>
        </p:nvSpPr>
        <p:spPr>
          <a:xfrm>
            <a:off x="1803401" y="4365721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6889369" y="4365721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4203701" y="441035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194205" y="5209770"/>
            <a:ext cx="2018991" cy="461665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DFPBiaoKaiW5-ZhuIn"/>
                <a:ea typeface="DFPBiaoKaiW5-ZhuIn"/>
                <a:cs typeface="DFPBiaoKaiW5-ZhuIn"/>
              </a:rPr>
              <a:t>Barack Obama</a:t>
            </a:r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0612" y="5209770"/>
            <a:ext cx="2143888" cy="461665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DFPBiaoKaiW5-ZhuIn"/>
                <a:ea typeface="DFPBiaoKaiW5-ZhuIn"/>
                <a:cs typeface="DFPBiaoKaiW5-ZhuIn"/>
              </a:rPr>
              <a:t>Joe Biden</a:t>
            </a:r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93714" y="5209770"/>
            <a:ext cx="2018991" cy="461665"/>
          </a:xfrm>
          <a:prstGeom prst="rect">
            <a:avLst/>
          </a:prstGeom>
          <a:solidFill>
            <a:srgbClr val="5ECC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DFPBiaoKaiW5-ZhuIn"/>
                <a:ea typeface="DFPBiaoKaiW5-ZhuIn"/>
                <a:cs typeface="DFPBiaoKaiW5-ZhuIn"/>
              </a:rPr>
              <a:t>Jerry Brown</a:t>
            </a:r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614603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  <p:bldP spid="39" grpId="0" animBg="1"/>
      <p:bldP spid="27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402729"/>
            <a:ext cx="8001000" cy="691069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rgbClr val="008000"/>
                </a:solidFill>
                <a:latin typeface="DFPBiaoKaiW5-ZhuIn"/>
                <a:ea typeface="DFPBiaoKaiW5-ZhuIn"/>
                <a:cs typeface="DFPBiaoKaiW5-ZhuIn"/>
              </a:rPr>
              <a:t>立法部門</a:t>
            </a:r>
            <a:endParaRPr lang="en-US" dirty="0">
              <a:solidFill>
                <a:srgbClr val="008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7463136"/>
              </p:ext>
            </p:extLst>
          </p:nvPr>
        </p:nvGraphicFramePr>
        <p:xfrm>
          <a:off x="698500" y="1257300"/>
          <a:ext cx="7124700" cy="452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6727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Graphic spid="4" grpId="2">
        <p:bldAsOne/>
      </p:bldGraphic>
      <p:bldGraphic spid="4" grpId="3">
        <p:bldAsOne/>
      </p:bldGraphic>
      <p:bldGraphic spid="4" grpId="4">
        <p:bldAsOne/>
      </p:bldGraphic>
      <p:bldGraphic spid="4" grpId="5">
        <p:bldAsOne/>
      </p:bldGraphic>
      <p:bldGraphic spid="4" grpId="6">
        <p:bldAsOne/>
      </p:bldGraphic>
      <p:bldGraphic spid="4" grpId="7">
        <p:bldAsOne/>
      </p:bldGraphic>
      <p:bldGraphic spid="4" grpId="8">
        <p:bldAsOne/>
      </p:bldGraphic>
      <p:bldGraphic spid="4" grpId="9">
        <p:bldAsOne/>
      </p:bldGraphic>
      <p:bldGraphic spid="4" grpId="10">
        <p:bldAsOne/>
      </p:bldGraphic>
      <p:bldGraphic spid="4" grpId="1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315023"/>
            <a:ext cx="3313355" cy="2095613"/>
          </a:xfrm>
        </p:spPr>
        <p:txBody>
          <a:bodyPr>
            <a:noAutofit/>
          </a:bodyPr>
          <a:lstStyle/>
          <a:p>
            <a:pPr algn="ctr"/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如何制定一個法律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2400" b="1" dirty="0" smtClean="0"/>
              <a:t>How Are Laws Made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76" y="1337906"/>
            <a:ext cx="3958611" cy="376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506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11841"/>
          </a:xfrm>
        </p:spPr>
        <p:txBody>
          <a:bodyPr/>
          <a:lstStyle/>
          <a:p>
            <a:r>
              <a:rPr lang="zh-TW" altLang="en-US" b="1" dirty="0">
                <a:latin typeface="DFPBiaoKaiW5-ZhuIn"/>
                <a:ea typeface="DFPBiaoKaiW5-ZhuIn"/>
                <a:cs typeface="DFPBiaoKaiW5-ZhuIn"/>
              </a:rPr>
              <a:t>如何制定一個法律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322339" y="2323652"/>
            <a:ext cx="3953608" cy="276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或者眾議員所組成的委員會提出新法律的草案</a:t>
            </a:r>
            <a:r>
              <a:rPr lang="en-US" altLang="zh-TW" sz="2800" dirty="0" smtClean="0">
                <a:latin typeface="DFPBiaoKaiW5-ZhuIn"/>
                <a:ea typeface="DFPBiaoKaiW5-ZhuIn"/>
                <a:cs typeface="DFPBiaoKaiW5-ZhuIn"/>
              </a:rPr>
              <a:t> (House of Representative Bill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－</a:t>
            </a:r>
            <a:r>
              <a:rPr lang="en-US" altLang="zh-TW" sz="2800" dirty="0" smtClean="0">
                <a:latin typeface="DFPBiaoKaiW5-ZhuIn"/>
                <a:ea typeface="DFPBiaoKaiW5-ZhuIn"/>
                <a:cs typeface="DFPBiaoKaiW5-ZhuIn"/>
              </a:rPr>
              <a:t> HR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5" name="Picture 4" descr="Screen Shot 2013-08-20 at 10.29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54" y="2532391"/>
            <a:ext cx="3201843" cy="3171349"/>
          </a:xfrm>
          <a:prstGeom prst="rect">
            <a:avLst/>
          </a:prstGeom>
        </p:spPr>
      </p:pic>
      <p:pic>
        <p:nvPicPr>
          <p:cNvPr id="6" name="Picture 5" descr="Screen Shot 2013-08-20 at 10.30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298" y="4804944"/>
            <a:ext cx="1887936" cy="13398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39588" y="2067467"/>
            <a:ext cx="2513053" cy="369332"/>
          </a:xfrm>
          <a:prstGeom prst="rect">
            <a:avLst/>
          </a:prstGeom>
          <a:solidFill>
            <a:srgbClr val="AAEA25"/>
          </a:solidFill>
        </p:spPr>
        <p:txBody>
          <a:bodyPr wrap="none">
            <a:spAutoFit/>
          </a:bodyPr>
          <a:lstStyle/>
          <a:p>
            <a:r>
              <a:rPr lang="zh-TW" altLang="zh-TW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en-US" altLang="zh-TW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眾議員</a:t>
            </a:r>
            <a:r>
              <a:rPr lang="zh-TW" altLang="en-US" dirty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提案：</a:t>
            </a:r>
            <a:endParaRPr lang="en-US" dirty="0">
              <a:solidFill>
                <a:srgbClr val="0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211501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p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54699"/>
          </a:xfrm>
        </p:spPr>
        <p:txBody>
          <a:bodyPr/>
          <a:lstStyle/>
          <a:p>
            <a:r>
              <a:rPr lang="zh-TW" altLang="en-US" b="1" dirty="0">
                <a:latin typeface="DFPBiaoKaiW5-ZhuIn"/>
                <a:ea typeface="DFPBiaoKaiW5-ZhuIn"/>
                <a:cs typeface="DFPBiaoKaiW5-ZhuIn"/>
              </a:rPr>
              <a:t>如何制定一個法律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24" r="-5324"/>
          <a:stretch>
            <a:fillRect/>
          </a:stretch>
        </p:blipFill>
        <p:spPr bwMode="auto">
          <a:xfrm>
            <a:off x="1043490" y="2599267"/>
            <a:ext cx="2885043" cy="287074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281367" y="2916561"/>
            <a:ext cx="35820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參議員組成的委員會先提出新法律的草案（</a:t>
            </a:r>
            <a:r>
              <a:rPr lang="en-US" altLang="zh-TW" sz="2800" dirty="0" smtClean="0">
                <a:latin typeface="DFPBiaoKaiW5-ZhuIn"/>
                <a:ea typeface="DFPBiaoKaiW5-ZhuIn"/>
                <a:cs typeface="DFPBiaoKaiW5-ZhuIn"/>
              </a:rPr>
              <a:t>Senate Bill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－</a:t>
            </a:r>
            <a:r>
              <a:rPr lang="en-US" altLang="zh-TW" sz="2800" dirty="0" smtClean="0">
                <a:latin typeface="DFPBiaoKaiW5-ZhuIn"/>
                <a:ea typeface="DFPBiaoKaiW5-ZhuIn"/>
                <a:cs typeface="DFPBiaoKaiW5-ZhuIn"/>
              </a:rPr>
              <a:t> SB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22696" y="1898135"/>
            <a:ext cx="2513053" cy="369332"/>
          </a:xfrm>
          <a:prstGeom prst="rect">
            <a:avLst/>
          </a:prstGeom>
          <a:solidFill>
            <a:srgbClr val="AAEA25"/>
          </a:solidFill>
        </p:spPr>
        <p:txBody>
          <a:bodyPr wrap="none">
            <a:spAutoFit/>
          </a:bodyPr>
          <a:lstStyle/>
          <a:p>
            <a:r>
              <a:rPr lang="zh-TW" altLang="zh-TW" dirty="0" smtClean="0"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dirty="0">
                <a:latin typeface="DFPBiaoKaiW5-ZhuIn"/>
                <a:ea typeface="DFPBiaoKaiW5-ZhuIn"/>
                <a:cs typeface="DFPBiaoKaiW5-ZhuIn"/>
              </a:rPr>
              <a:t>議員提案：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09650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7797</TotalTime>
  <Words>432</Words>
  <Application>Microsoft Macintosh PowerPoint</Application>
  <PresentationFormat>On-screen Show (4:3)</PresentationFormat>
  <Paragraphs>136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美國政府的三個部門</vt:lpstr>
      <vt:lpstr>美國政府的三個部門</vt:lpstr>
      <vt:lpstr>美國政府的三個部門</vt:lpstr>
      <vt:lpstr>Three Branches of United States Government</vt:lpstr>
      <vt:lpstr>誰擔任以下的工作?</vt:lpstr>
      <vt:lpstr>立法部門</vt:lpstr>
      <vt:lpstr>如何制定一個法律</vt:lpstr>
      <vt:lpstr>如何制定一個法律</vt:lpstr>
      <vt:lpstr>如何制定一個法律</vt:lpstr>
      <vt:lpstr>PowerPoint Presentation</vt:lpstr>
      <vt:lpstr>如何制定一個法律</vt:lpstr>
      <vt:lpstr>PowerPoint Presentation</vt:lpstr>
      <vt:lpstr>PowerPoint Presentation</vt:lpstr>
      <vt:lpstr>美國憲法</vt:lpstr>
      <vt:lpstr>如何做一個好公民</vt:lpstr>
      <vt:lpstr>幫助別人 （)</vt:lpstr>
    </vt:vector>
  </TitlesOfParts>
  <Company>CUSD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如何制定一個法律</dc:title>
  <dc:creator>Meyerholz</dc:creator>
  <cp:lastModifiedBy>Meyerholz</cp:lastModifiedBy>
  <cp:revision>136</cp:revision>
  <cp:lastPrinted>2014-10-13T19:37:20Z</cp:lastPrinted>
  <dcterms:created xsi:type="dcterms:W3CDTF">2013-08-21T05:02:32Z</dcterms:created>
  <dcterms:modified xsi:type="dcterms:W3CDTF">2014-10-19T04:00:45Z</dcterms:modified>
</cp:coreProperties>
</file>